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entury Goth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FCC"/>
          </a:solidFill>
        </a:fill>
      </a:tcStyle>
    </a:wholeTbl>
    <a:band2H>
      <a:tcTxStyle b="def" i="def"/>
      <a:tcStyle>
        <a:tcBdr/>
        <a:fill>
          <a:solidFill>
            <a:srgbClr val="F1F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6CB"/>
          </a:solidFill>
        </a:fill>
      </a:tcStyle>
    </a:wholeTbl>
    <a:band2H>
      <a:tcTxStyle b="def" i="def"/>
      <a:tcStyle>
        <a:tcBdr/>
        <a:fill>
          <a:solidFill>
            <a:srgbClr val="FCEC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F0DF"/>
          </a:solidFill>
        </a:fill>
      </a:tcStyle>
    </a:wholeTbl>
    <a:band2H>
      <a:tcTxStyle b="def" i="def"/>
      <a:tcStyle>
        <a:tcBdr/>
        <a:fill>
          <a:solidFill>
            <a:srgbClr val="EAF7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Shape 3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entury Gothic"/>
      </a:defRPr>
    </a:lvl1pPr>
    <a:lvl2pPr indent="228600" defTabSz="457200" latinLnBrk="0">
      <a:defRPr sz="1200">
        <a:latin typeface="+mj-lt"/>
        <a:ea typeface="+mj-ea"/>
        <a:cs typeface="+mj-cs"/>
        <a:sym typeface="Century Gothic"/>
      </a:defRPr>
    </a:lvl2pPr>
    <a:lvl3pPr indent="457200" defTabSz="457200" latinLnBrk="0">
      <a:defRPr sz="1200">
        <a:latin typeface="+mj-lt"/>
        <a:ea typeface="+mj-ea"/>
        <a:cs typeface="+mj-cs"/>
        <a:sym typeface="Century Gothic"/>
      </a:defRPr>
    </a:lvl3pPr>
    <a:lvl4pPr indent="685800" defTabSz="457200" latinLnBrk="0">
      <a:defRPr sz="1200">
        <a:latin typeface="+mj-lt"/>
        <a:ea typeface="+mj-ea"/>
        <a:cs typeface="+mj-cs"/>
        <a:sym typeface="Century Gothic"/>
      </a:defRPr>
    </a:lvl4pPr>
    <a:lvl5pPr indent="914400" defTabSz="457200" latinLnBrk="0">
      <a:defRPr sz="1200">
        <a:latin typeface="+mj-lt"/>
        <a:ea typeface="+mj-ea"/>
        <a:cs typeface="+mj-cs"/>
        <a:sym typeface="Century Gothic"/>
      </a:defRPr>
    </a:lvl5pPr>
    <a:lvl6pPr indent="1143000" defTabSz="457200" latinLnBrk="0">
      <a:defRPr sz="1200">
        <a:latin typeface="+mj-lt"/>
        <a:ea typeface="+mj-ea"/>
        <a:cs typeface="+mj-cs"/>
        <a:sym typeface="Century Gothic"/>
      </a:defRPr>
    </a:lvl6pPr>
    <a:lvl7pPr indent="1371600" defTabSz="457200" latinLnBrk="0">
      <a:defRPr sz="1200">
        <a:latin typeface="+mj-lt"/>
        <a:ea typeface="+mj-ea"/>
        <a:cs typeface="+mj-cs"/>
        <a:sym typeface="Century Gothic"/>
      </a:defRPr>
    </a:lvl7pPr>
    <a:lvl8pPr indent="1600200" defTabSz="457200" latinLnBrk="0">
      <a:defRPr sz="1200">
        <a:latin typeface="+mj-lt"/>
        <a:ea typeface="+mj-ea"/>
        <a:cs typeface="+mj-cs"/>
        <a:sym typeface="Century Gothic"/>
      </a:defRPr>
    </a:lvl8pPr>
    <a:lvl9pPr indent="1828800" defTabSz="457200" latinLnBrk="0">
      <a:defRPr sz="1200">
        <a:latin typeface="+mj-lt"/>
        <a:ea typeface="+mj-ea"/>
        <a:cs typeface="+mj-cs"/>
        <a:sym typeface="Century Gothic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12" name="Rectangle 7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" name="Oval 10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" name="Oval 11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" name="Oval 12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" name="Oval 13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" name="Oval 14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" name="Titolo Testo"/>
          <p:cNvSpPr txBox="1"/>
          <p:nvPr>
            <p:ph type="title"/>
          </p:nvPr>
        </p:nvSpPr>
        <p:spPr>
          <a:xfrm>
            <a:off x="1154954" y="2099733"/>
            <a:ext cx="8825660" cy="2677649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5400"/>
            </a:lvl1pPr>
          </a:lstStyle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sz="quarter" idx="1"/>
          </p:nvPr>
        </p:nvSpPr>
        <p:spPr>
          <a:xfrm>
            <a:off x="1154954" y="4777380"/>
            <a:ext cx="8825660" cy="8614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cap="all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cap="all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cap="all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cap="all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Rectangle 9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xfrm>
            <a:off x="10520963" y="537054"/>
            <a:ext cx="498288" cy="523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8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182" name="Rectangle 25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3" name="Oval 14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4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5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6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7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8" name="Freeform 5"/>
            <p:cNvSpPr/>
            <p:nvPr/>
          </p:nvSpPr>
          <p:spPr>
            <a:xfrm rot="21010067">
              <a:off x="8490951" y="179989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9" name="Freeform 5"/>
            <p:cNvSpPr/>
            <p:nvPr/>
          </p:nvSpPr>
          <p:spPr>
            <a:xfrm>
              <a:off x="459506" y="1868778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0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92" name="Rectangle 2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grpSp>
        <p:nvGrpSpPr>
          <p:cNvPr id="202" name="Group 18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193" name="Rectangle 10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4" name="Oval 13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5" name="Oval 14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6" name="Oval 15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7" name="Oval 16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8" name="Oval 17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9" name="Freeform 5"/>
            <p:cNvSpPr/>
            <p:nvPr/>
          </p:nvSpPr>
          <p:spPr>
            <a:xfrm rot="10371525">
              <a:off x="263766" y="4440625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0" name="Freeform 5"/>
            <p:cNvSpPr/>
            <p:nvPr/>
          </p:nvSpPr>
          <p:spPr>
            <a:xfrm rot="10800000">
              <a:off x="459506" y="323503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1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3" name="Titolo Testo"/>
          <p:cNvSpPr txBox="1"/>
          <p:nvPr>
            <p:ph type="title"/>
          </p:nvPr>
        </p:nvSpPr>
        <p:spPr>
          <a:xfrm>
            <a:off x="1154955" y="4966673"/>
            <a:ext cx="8825658" cy="566739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Titolo Testo</a:t>
            </a:r>
          </a:p>
        </p:txBody>
      </p:sp>
      <p:sp>
        <p:nvSpPr>
          <p:cNvPr id="204" name="Picture Placeholder 2"/>
          <p:cNvSpPr/>
          <p:nvPr>
            <p:ph type="pic" sz="half" idx="21"/>
          </p:nvPr>
        </p:nvSpPr>
        <p:spPr>
          <a:xfrm>
            <a:off x="1154954" y="685800"/>
            <a:ext cx="8825660" cy="3429000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5" name="Corpo livello uno…"/>
          <p:cNvSpPr txBox="1"/>
          <p:nvPr>
            <p:ph type="body" sz="quarter" idx="1"/>
          </p:nvPr>
        </p:nvSpPr>
        <p:spPr>
          <a:xfrm>
            <a:off x="1154955" y="5536665"/>
            <a:ext cx="8825657" cy="49371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2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12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12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12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12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6" name="Rectangle 12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0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 11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214" name="Rectangle 9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5" name="Oval 13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6" name="Oval 14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7" name="Oval 15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8" name="Oval 16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9" name="Oval 17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0" name="Freeform 5"/>
            <p:cNvSpPr/>
            <p:nvPr/>
          </p:nvSpPr>
          <p:spPr>
            <a:xfrm rot="21010067">
              <a:off x="8490951" y="2717247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1" name="Freeform 5"/>
            <p:cNvSpPr/>
            <p:nvPr/>
          </p:nvSpPr>
          <p:spPr>
            <a:xfrm>
              <a:off x="455612" y="2803692"/>
              <a:ext cx="11277601" cy="360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97"/>
                  </a:lnTo>
                  <a:lnTo>
                    <a:pt x="21600" y="21600"/>
                  </a:lnTo>
                  <a:lnTo>
                    <a:pt x="21600" y="11"/>
                  </a:lnTo>
                  <a:lnTo>
                    <a:pt x="21110" y="247"/>
                  </a:lnTo>
                  <a:lnTo>
                    <a:pt x="20622" y="476"/>
                  </a:lnTo>
                  <a:lnTo>
                    <a:pt x="20131" y="696"/>
                  </a:lnTo>
                  <a:lnTo>
                    <a:pt x="19639" y="886"/>
                  </a:lnTo>
                  <a:lnTo>
                    <a:pt x="19148" y="1076"/>
                  </a:lnTo>
                  <a:lnTo>
                    <a:pt x="18656" y="1256"/>
                  </a:lnTo>
                  <a:lnTo>
                    <a:pt x="18170" y="1408"/>
                  </a:lnTo>
                  <a:lnTo>
                    <a:pt x="17677" y="1552"/>
                  </a:lnTo>
                  <a:lnTo>
                    <a:pt x="17187" y="1685"/>
                  </a:lnTo>
                  <a:lnTo>
                    <a:pt x="16705" y="1800"/>
                  </a:lnTo>
                  <a:lnTo>
                    <a:pt x="16217" y="1914"/>
                  </a:lnTo>
                  <a:lnTo>
                    <a:pt x="15736" y="2009"/>
                  </a:lnTo>
                  <a:lnTo>
                    <a:pt x="15254" y="2085"/>
                  </a:lnTo>
                  <a:lnTo>
                    <a:pt x="14774" y="2161"/>
                  </a:lnTo>
                  <a:lnTo>
                    <a:pt x="14299" y="2226"/>
                  </a:lnTo>
                  <a:lnTo>
                    <a:pt x="13828" y="2275"/>
                  </a:lnTo>
                  <a:lnTo>
                    <a:pt x="13357" y="2313"/>
                  </a:lnTo>
                  <a:lnTo>
                    <a:pt x="12891" y="2351"/>
                  </a:lnTo>
                  <a:lnTo>
                    <a:pt x="11971" y="2389"/>
                  </a:lnTo>
                  <a:lnTo>
                    <a:pt x="11517" y="2398"/>
                  </a:lnTo>
                  <a:lnTo>
                    <a:pt x="11068" y="2389"/>
                  </a:lnTo>
                  <a:lnTo>
                    <a:pt x="10623" y="2389"/>
                  </a:lnTo>
                  <a:lnTo>
                    <a:pt x="10182" y="2370"/>
                  </a:lnTo>
                  <a:lnTo>
                    <a:pt x="9750" y="2340"/>
                  </a:lnTo>
                  <a:lnTo>
                    <a:pt x="9323" y="2313"/>
                  </a:lnTo>
                  <a:lnTo>
                    <a:pt x="8904" y="2283"/>
                  </a:lnTo>
                  <a:lnTo>
                    <a:pt x="8487" y="2237"/>
                  </a:lnTo>
                  <a:lnTo>
                    <a:pt x="8076" y="2188"/>
                  </a:lnTo>
                  <a:lnTo>
                    <a:pt x="7674" y="2142"/>
                  </a:lnTo>
                  <a:lnTo>
                    <a:pt x="6890" y="2017"/>
                  </a:lnTo>
                  <a:lnTo>
                    <a:pt x="6139" y="1884"/>
                  </a:lnTo>
                  <a:lnTo>
                    <a:pt x="5417" y="1742"/>
                  </a:lnTo>
                  <a:lnTo>
                    <a:pt x="4735" y="1590"/>
                  </a:lnTo>
                  <a:lnTo>
                    <a:pt x="4082" y="1427"/>
                  </a:lnTo>
                  <a:lnTo>
                    <a:pt x="3478" y="1256"/>
                  </a:lnTo>
                  <a:lnTo>
                    <a:pt x="2910" y="1085"/>
                  </a:lnTo>
                  <a:lnTo>
                    <a:pt x="2387" y="913"/>
                  </a:lnTo>
                  <a:lnTo>
                    <a:pt x="1907" y="753"/>
                  </a:lnTo>
                  <a:lnTo>
                    <a:pt x="1482" y="601"/>
                  </a:lnTo>
                  <a:lnTo>
                    <a:pt x="1097" y="457"/>
                  </a:lnTo>
                  <a:lnTo>
                    <a:pt x="773" y="334"/>
                  </a:lnTo>
                  <a:lnTo>
                    <a:pt x="501" y="220"/>
                  </a:lnTo>
                  <a:lnTo>
                    <a:pt x="127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2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24" name="Titolo Testo"/>
          <p:cNvSpPr txBox="1"/>
          <p:nvPr>
            <p:ph type="title"/>
          </p:nvPr>
        </p:nvSpPr>
        <p:spPr>
          <a:xfrm>
            <a:off x="1154954" y="1063416"/>
            <a:ext cx="8825659" cy="137975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225" name="Corpo livello uno…"/>
          <p:cNvSpPr txBox="1"/>
          <p:nvPr>
            <p:ph type="body" sz="half" idx="1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6" name="Rectangle 12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6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234" name="Rectangle 14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5" name="Oval 16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6" name="Oval 17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7" name="Oval 18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8" name="Oval 19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9" name="Oval 20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0" name="Freeform 5"/>
            <p:cNvSpPr/>
            <p:nvPr/>
          </p:nvSpPr>
          <p:spPr>
            <a:xfrm rot="21010067">
              <a:off x="8490951" y="418749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1" name="Freeform 5"/>
            <p:cNvSpPr/>
            <p:nvPr/>
          </p:nvSpPr>
          <p:spPr>
            <a:xfrm>
              <a:off x="455612" y="4244174"/>
              <a:ext cx="11277601" cy="233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6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2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44" name="TextBox 12"/>
          <p:cNvSpPr txBox="1"/>
          <p:nvPr/>
        </p:nvSpPr>
        <p:spPr>
          <a:xfrm>
            <a:off x="9765157" y="2631814"/>
            <a:ext cx="710473" cy="1448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9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245" name="TextBox 8"/>
          <p:cNvSpPr txBox="1"/>
          <p:nvPr/>
        </p:nvSpPr>
        <p:spPr>
          <a:xfrm>
            <a:off x="944014" y="591092"/>
            <a:ext cx="710473" cy="1448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9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246" name="Titolo Testo"/>
          <p:cNvSpPr txBox="1"/>
          <p:nvPr>
            <p:ph type="title"/>
          </p:nvPr>
        </p:nvSpPr>
        <p:spPr>
          <a:xfrm>
            <a:off x="1581877" y="980516"/>
            <a:ext cx="8453907" cy="26982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247" name="Corpo livello uno…"/>
          <p:cNvSpPr txBox="1"/>
          <p:nvPr>
            <p:ph type="body" sz="quarter" idx="1"/>
          </p:nvPr>
        </p:nvSpPr>
        <p:spPr>
          <a:xfrm>
            <a:off x="1945944" y="3678766"/>
            <a:ext cx="7725773" cy="34217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small" sz="1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cap="small" sz="1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cap="small" sz="1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cap="small" sz="1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cap="small" sz="14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8" name="Text Placeholder 3"/>
          <p:cNvSpPr/>
          <p:nvPr>
            <p:ph type="body" sz="quarter" idx="21"/>
          </p:nvPr>
        </p:nvSpPr>
        <p:spPr>
          <a:xfrm>
            <a:off x="1154954" y="4350656"/>
            <a:ext cx="8825659" cy="1676401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</a:pPr>
          </a:p>
        </p:txBody>
      </p:sp>
      <p:sp>
        <p:nvSpPr>
          <p:cNvPr id="249" name="Rectangle 3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roup 17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257" name="Rectangle 9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8" name="Oval 12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9" name="Oval 13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" name="Oval 14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1" name="Oval 15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2" name="Oval 16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" name="Freeform 5"/>
            <p:cNvSpPr/>
            <p:nvPr/>
          </p:nvSpPr>
          <p:spPr>
            <a:xfrm rot="21010067">
              <a:off x="8490951" y="4195956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4" name="Freeform 5"/>
            <p:cNvSpPr/>
            <p:nvPr/>
          </p:nvSpPr>
          <p:spPr>
            <a:xfrm>
              <a:off x="455612" y="4244174"/>
              <a:ext cx="11277601" cy="233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6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5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67" name="Titolo Testo"/>
          <p:cNvSpPr txBox="1"/>
          <p:nvPr>
            <p:ph type="title"/>
          </p:nvPr>
        </p:nvSpPr>
        <p:spPr>
          <a:xfrm>
            <a:off x="1154954" y="2370666"/>
            <a:ext cx="8825660" cy="1822515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268" name="Corpo livello uno…"/>
          <p:cNvSpPr txBox="1"/>
          <p:nvPr>
            <p:ph type="body" sz="quarter" idx="1"/>
          </p:nvPr>
        </p:nvSpPr>
        <p:spPr>
          <a:xfrm>
            <a:off x="1154954" y="5033067"/>
            <a:ext cx="882565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0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0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0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0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0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9" name="Rectangle 1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oup 8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277" name="Rectangle 25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" name="Oval 14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9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1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2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Freeform 5"/>
            <p:cNvSpPr/>
            <p:nvPr/>
          </p:nvSpPr>
          <p:spPr>
            <a:xfrm rot="21010067">
              <a:off x="8490951" y="179989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4" name="Freeform 5"/>
            <p:cNvSpPr/>
            <p:nvPr/>
          </p:nvSpPr>
          <p:spPr>
            <a:xfrm>
              <a:off x="459506" y="1868778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7" name="Rectangle 2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288" name="Titolo Testo"/>
          <p:cNvSpPr txBox="1"/>
          <p:nvPr>
            <p:ph type="title"/>
          </p:nvPr>
        </p:nvSpPr>
        <p:spPr>
          <a:xfrm>
            <a:off x="1154952" y="973667"/>
            <a:ext cx="8761415" cy="7069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289" name="Corpo livello uno…"/>
          <p:cNvSpPr txBox="1"/>
          <p:nvPr>
            <p:ph type="body" sz="quarter" idx="1"/>
          </p:nvPr>
        </p:nvSpPr>
        <p:spPr>
          <a:xfrm>
            <a:off x="1154954" y="2617298"/>
            <a:ext cx="3129168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0" name="Text Placeholder 3"/>
          <p:cNvSpPr/>
          <p:nvPr>
            <p:ph type="body" sz="quarter" idx="21"/>
          </p:nvPr>
        </p:nvSpPr>
        <p:spPr>
          <a:xfrm>
            <a:off x="1154953" y="3193561"/>
            <a:ext cx="3129170" cy="2833497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291" name="Text Placeholder 4"/>
          <p:cNvSpPr/>
          <p:nvPr>
            <p:ph type="body" sz="quarter" idx="22"/>
          </p:nvPr>
        </p:nvSpPr>
        <p:spPr>
          <a:xfrm>
            <a:off x="4512721" y="2603501"/>
            <a:ext cx="3145381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292" name="Text Placeholder 3"/>
          <p:cNvSpPr/>
          <p:nvPr>
            <p:ph type="body" sz="quarter" idx="23"/>
          </p:nvPr>
        </p:nvSpPr>
        <p:spPr>
          <a:xfrm>
            <a:off x="4512721" y="3193561"/>
            <a:ext cx="3145381" cy="283349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293" name="Text Placeholder 4"/>
          <p:cNvSpPr/>
          <p:nvPr>
            <p:ph type="body" sz="quarter" idx="24"/>
          </p:nvPr>
        </p:nvSpPr>
        <p:spPr>
          <a:xfrm>
            <a:off x="7886700" y="2617298"/>
            <a:ext cx="3161029" cy="576262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294" name="Text Placeholder 3"/>
          <p:cNvSpPr/>
          <p:nvPr>
            <p:ph type="body" sz="quarter" idx="25"/>
          </p:nvPr>
        </p:nvSpPr>
        <p:spPr>
          <a:xfrm>
            <a:off x="7886700" y="3193561"/>
            <a:ext cx="3164720" cy="2833494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295" name="Straight Connector 21"/>
          <p:cNvSpPr/>
          <p:nvPr/>
        </p:nvSpPr>
        <p:spPr>
          <a:xfrm flipH="1">
            <a:off x="4403971" y="2569632"/>
            <a:ext cx="1" cy="3492499"/>
          </a:xfrm>
          <a:prstGeom prst="line">
            <a:avLst/>
          </a:prstGeom>
          <a:ln w="12700" cap="rnd">
            <a:solidFill>
              <a:schemeClr val="accent1">
                <a:alpha val="41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" name="Straight Connector 22"/>
          <p:cNvSpPr/>
          <p:nvPr/>
        </p:nvSpPr>
        <p:spPr>
          <a:xfrm>
            <a:off x="7772400" y="2569632"/>
            <a:ext cx="1" cy="3492499"/>
          </a:xfrm>
          <a:prstGeom prst="line">
            <a:avLst/>
          </a:prstGeom>
          <a:ln w="12700" cap="rnd">
            <a:solidFill>
              <a:schemeClr val="accent1">
                <a:alpha val="41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oup 8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304" name="Rectangle 25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Oval 14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6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7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8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9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0" name="Freeform 5"/>
            <p:cNvSpPr/>
            <p:nvPr/>
          </p:nvSpPr>
          <p:spPr>
            <a:xfrm rot="21010067">
              <a:off x="8490951" y="179989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1" name="Freeform 5"/>
            <p:cNvSpPr/>
            <p:nvPr/>
          </p:nvSpPr>
          <p:spPr>
            <a:xfrm>
              <a:off x="459506" y="1868778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2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14" name="Rectangle 2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15" name="Titolo Testo"/>
          <p:cNvSpPr txBox="1"/>
          <p:nvPr>
            <p:ph type="title"/>
          </p:nvPr>
        </p:nvSpPr>
        <p:spPr>
          <a:xfrm>
            <a:off x="1154952" y="973667"/>
            <a:ext cx="8761415" cy="7069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16" name="Corpo livello uno…"/>
          <p:cNvSpPr txBox="1"/>
          <p:nvPr>
            <p:ph type="body" sz="quarter" idx="1"/>
          </p:nvPr>
        </p:nvSpPr>
        <p:spPr>
          <a:xfrm>
            <a:off x="1154951" y="4532845"/>
            <a:ext cx="3050440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7" name="Picture Placeholder 2"/>
          <p:cNvSpPr/>
          <p:nvPr>
            <p:ph type="pic" sz="quarter" idx="21"/>
          </p:nvPr>
        </p:nvSpPr>
        <p:spPr>
          <a:xfrm>
            <a:off x="1334551" y="2603500"/>
            <a:ext cx="2691243" cy="1591511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18" name="Text Placeholder 3"/>
          <p:cNvSpPr/>
          <p:nvPr>
            <p:ph type="body" sz="quarter" idx="22"/>
          </p:nvPr>
        </p:nvSpPr>
        <p:spPr>
          <a:xfrm>
            <a:off x="1154952" y="5109107"/>
            <a:ext cx="3050439" cy="91795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319" name="Text Placeholder 4"/>
          <p:cNvSpPr/>
          <p:nvPr>
            <p:ph type="body" sz="quarter" idx="23"/>
          </p:nvPr>
        </p:nvSpPr>
        <p:spPr>
          <a:xfrm>
            <a:off x="4572537" y="4532846"/>
            <a:ext cx="3046767" cy="651157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320" name="Picture Placeholder 2"/>
          <p:cNvSpPr/>
          <p:nvPr>
            <p:ph type="pic" sz="quarter" idx="24"/>
          </p:nvPr>
        </p:nvSpPr>
        <p:spPr>
          <a:xfrm>
            <a:off x="4748462" y="2603500"/>
            <a:ext cx="2691242" cy="1591511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21" name="Text Placeholder 3"/>
          <p:cNvSpPr/>
          <p:nvPr>
            <p:ph type="body" sz="quarter" idx="25"/>
          </p:nvPr>
        </p:nvSpPr>
        <p:spPr>
          <a:xfrm>
            <a:off x="4568864" y="5184002"/>
            <a:ext cx="3050439" cy="843057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322" name="Text Placeholder 4"/>
          <p:cNvSpPr/>
          <p:nvPr>
            <p:ph type="body" sz="quarter" idx="26"/>
          </p:nvPr>
        </p:nvSpPr>
        <p:spPr>
          <a:xfrm>
            <a:off x="7983433" y="4532846"/>
            <a:ext cx="3050439" cy="651155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323" name="Picture Placeholder 2"/>
          <p:cNvSpPr/>
          <p:nvPr>
            <p:ph type="pic" sz="quarter" idx="27"/>
          </p:nvPr>
        </p:nvSpPr>
        <p:spPr>
          <a:xfrm>
            <a:off x="8163031" y="2603500"/>
            <a:ext cx="2691243" cy="1591511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24" name="Text Placeholder 3"/>
          <p:cNvSpPr/>
          <p:nvPr>
            <p:ph type="body" sz="quarter" idx="28"/>
          </p:nvPr>
        </p:nvSpPr>
        <p:spPr>
          <a:xfrm>
            <a:off x="7983433" y="5184001"/>
            <a:ext cx="3050438" cy="843054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/>
            </a:pPr>
          </a:p>
        </p:txBody>
      </p:sp>
      <p:sp>
        <p:nvSpPr>
          <p:cNvPr id="325" name="Straight Connector 16"/>
          <p:cNvSpPr/>
          <p:nvPr/>
        </p:nvSpPr>
        <p:spPr>
          <a:xfrm flipH="1">
            <a:off x="4388153" y="2603500"/>
            <a:ext cx="1" cy="3517594"/>
          </a:xfrm>
          <a:prstGeom prst="line">
            <a:avLst/>
          </a:prstGeom>
          <a:ln w="12700" cap="rnd">
            <a:solidFill>
              <a:schemeClr val="accent1">
                <a:alpha val="40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6" name="Straight Connector 17"/>
          <p:cNvSpPr/>
          <p:nvPr/>
        </p:nvSpPr>
        <p:spPr>
          <a:xfrm>
            <a:off x="7801905" y="2603500"/>
            <a:ext cx="1" cy="3492500"/>
          </a:xfrm>
          <a:prstGeom prst="line">
            <a:avLst/>
          </a:prstGeom>
          <a:ln w="12700" cap="rnd">
            <a:solidFill>
              <a:schemeClr val="accent1">
                <a:alpha val="40000"/>
              </a:scheme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Numero diapositiva"/>
          <p:cNvSpPr txBox="1"/>
          <p:nvPr>
            <p:ph type="sldNum" sz="quarter" idx="2"/>
          </p:nvPr>
        </p:nvSpPr>
        <p:spPr>
          <a:xfrm>
            <a:off x="10783892" y="631615"/>
            <a:ext cx="406848" cy="431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olo Testo"/>
          <p:cNvSpPr txBox="1"/>
          <p:nvPr>
            <p:ph type="title"/>
          </p:nvPr>
        </p:nvSpPr>
        <p:spPr>
          <a:xfrm>
            <a:off x="1154952" y="973667"/>
            <a:ext cx="8761415" cy="70696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defRPr sz="4800"/>
            </a:lvl1pPr>
          </a:lstStyle>
          <a:p>
            <a:pPr/>
            <a:r>
              <a:t>Titolo Testo</a:t>
            </a:r>
          </a:p>
        </p:txBody>
      </p:sp>
      <p:sp>
        <p:nvSpPr>
          <p:cNvPr id="342" name="Numero diapositiva"/>
          <p:cNvSpPr txBox="1"/>
          <p:nvPr>
            <p:ph type="sldNum" sz="quarter" idx="2"/>
          </p:nvPr>
        </p:nvSpPr>
        <p:spPr>
          <a:xfrm>
            <a:off x="10783892" y="631615"/>
            <a:ext cx="406848" cy="4318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8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30" name="Rectangle 25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" name="Oval 14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4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" name="Freeform 5"/>
            <p:cNvSpPr/>
            <p:nvPr/>
          </p:nvSpPr>
          <p:spPr>
            <a:xfrm rot="21010067">
              <a:off x="8490951" y="179989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7" name="Freeform 5"/>
            <p:cNvSpPr/>
            <p:nvPr/>
          </p:nvSpPr>
          <p:spPr>
            <a:xfrm>
              <a:off x="459506" y="1868778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0" name="Rectangle 2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" name="Titolo Testo"/>
          <p:cNvSpPr txBox="1"/>
          <p:nvPr>
            <p:ph type="title"/>
          </p:nvPr>
        </p:nvSpPr>
        <p:spPr>
          <a:xfrm>
            <a:off x="1154952" y="973667"/>
            <a:ext cx="8761415" cy="7069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2" name="Corpo livello uno…"/>
          <p:cNvSpPr txBox="1"/>
          <p:nvPr>
            <p:ph type="body" sz="half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12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50" name="Rectangle 10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1" name="Oval 13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2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" name="Rectangle 6"/>
            <p:cNvSpPr/>
            <p:nvPr/>
          </p:nvSpPr>
          <p:spPr>
            <a:xfrm>
              <a:off x="7289800" y="404538"/>
              <a:ext cx="4478865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7" name="Freeform 5"/>
            <p:cNvSpPr/>
            <p:nvPr/>
          </p:nvSpPr>
          <p:spPr>
            <a:xfrm rot="15922489">
              <a:off x="4698353" y="1828450"/>
              <a:ext cx="3299407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" name="Freeform 5"/>
            <p:cNvSpPr/>
            <p:nvPr/>
          </p:nvSpPr>
          <p:spPr>
            <a:xfrm rot="16200000">
              <a:off x="3787244" y="2804094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9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1" name="Titolo Testo"/>
          <p:cNvSpPr txBox="1"/>
          <p:nvPr>
            <p:ph type="title"/>
          </p:nvPr>
        </p:nvSpPr>
        <p:spPr>
          <a:xfrm>
            <a:off x="1154955" y="2677645"/>
            <a:ext cx="4351025" cy="22838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62" name="Corpo livello uno…"/>
          <p:cNvSpPr txBox="1"/>
          <p:nvPr>
            <p:ph type="body" sz="quarter" idx="1"/>
          </p:nvPr>
        </p:nvSpPr>
        <p:spPr>
          <a:xfrm>
            <a:off x="6895558" y="2677643"/>
            <a:ext cx="3755380" cy="2283824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cap="all" sz="20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3" name="Rectangle 14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8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71" name="Rectangle 25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2" name="Oval 14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3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5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6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7" name="Freeform 5"/>
            <p:cNvSpPr/>
            <p:nvPr/>
          </p:nvSpPr>
          <p:spPr>
            <a:xfrm rot="21010067">
              <a:off x="8490951" y="179989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8" name="Freeform 5"/>
            <p:cNvSpPr/>
            <p:nvPr/>
          </p:nvSpPr>
          <p:spPr>
            <a:xfrm>
              <a:off x="459506" y="1868778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9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1" name="Rectangle 2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" name="Titolo Testo"/>
          <p:cNvSpPr txBox="1"/>
          <p:nvPr>
            <p:ph type="title"/>
          </p:nvPr>
        </p:nvSpPr>
        <p:spPr>
          <a:xfrm>
            <a:off x="1154952" y="973667"/>
            <a:ext cx="8761415" cy="7069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83" name="Corpo livello uno…"/>
          <p:cNvSpPr txBox="1"/>
          <p:nvPr>
            <p:ph type="body" sz="quarter" idx="1"/>
          </p:nvPr>
        </p:nvSpPr>
        <p:spPr>
          <a:xfrm>
            <a:off x="1154954" y="2603500"/>
            <a:ext cx="4825159" cy="3416302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8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91" name="Rectangle 25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2" name="Oval 14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3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4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5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6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7" name="Freeform 5"/>
            <p:cNvSpPr/>
            <p:nvPr/>
          </p:nvSpPr>
          <p:spPr>
            <a:xfrm rot="21010067">
              <a:off x="8490951" y="179989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8" name="Freeform 5"/>
            <p:cNvSpPr/>
            <p:nvPr/>
          </p:nvSpPr>
          <p:spPr>
            <a:xfrm>
              <a:off x="459506" y="1868778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9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1" name="Rectangle 2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02" name="Titolo Testo"/>
          <p:cNvSpPr txBox="1"/>
          <p:nvPr>
            <p:ph type="title"/>
          </p:nvPr>
        </p:nvSpPr>
        <p:spPr>
          <a:xfrm>
            <a:off x="1154952" y="973667"/>
            <a:ext cx="8761415" cy="7069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103" name="Corpo livello uno…"/>
          <p:cNvSpPr txBox="1"/>
          <p:nvPr>
            <p:ph type="body" sz="quarter" idx="1"/>
          </p:nvPr>
        </p:nvSpPr>
        <p:spPr>
          <a:xfrm>
            <a:off x="1154954" y="2603500"/>
            <a:ext cx="4825158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4" name="Text Placeholder 4"/>
          <p:cNvSpPr/>
          <p:nvPr>
            <p:ph type="body" sz="quarter" idx="21"/>
          </p:nvPr>
        </p:nvSpPr>
        <p:spPr>
          <a:xfrm>
            <a:off x="6208712" y="2603500"/>
            <a:ext cx="4825160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2400">
                <a:solidFill>
                  <a:schemeClr val="accent1"/>
                </a:solidFill>
              </a:defRPr>
            </a:pPr>
          </a:p>
        </p:txBody>
      </p:sp>
      <p:sp>
        <p:nvSpPr>
          <p:cNvPr id="1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8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112" name="Rectangle 25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3" name="Oval 14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4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5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6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7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8" name="Freeform 5"/>
            <p:cNvSpPr/>
            <p:nvPr/>
          </p:nvSpPr>
          <p:spPr>
            <a:xfrm rot="21010067">
              <a:off x="8490951" y="179989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9" name="Freeform 5"/>
            <p:cNvSpPr/>
            <p:nvPr/>
          </p:nvSpPr>
          <p:spPr>
            <a:xfrm>
              <a:off x="459506" y="1868778"/>
              <a:ext cx="11277601" cy="45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0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22" name="Rectangle 21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3" name="Titolo Testo"/>
          <p:cNvSpPr txBox="1"/>
          <p:nvPr>
            <p:ph type="title"/>
          </p:nvPr>
        </p:nvSpPr>
        <p:spPr>
          <a:xfrm>
            <a:off x="1154952" y="973667"/>
            <a:ext cx="8761415" cy="7069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12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3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138" name="Rectangle 11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9" name="Oval 15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0" name="Oval 16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1" name="Oval 17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2" name="Oval 18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3" name="Oval 19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4" name="Rectangle 7"/>
            <p:cNvSpPr/>
            <p:nvPr/>
          </p:nvSpPr>
          <p:spPr>
            <a:xfrm>
              <a:off x="5713412" y="404538"/>
              <a:ext cx="605525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5" name="Freeform 5"/>
            <p:cNvSpPr/>
            <p:nvPr/>
          </p:nvSpPr>
          <p:spPr>
            <a:xfrm rot="15922489">
              <a:off x="3140486" y="1828450"/>
              <a:ext cx="3299407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6" name="Freeform 5"/>
            <p:cNvSpPr/>
            <p:nvPr/>
          </p:nvSpPr>
          <p:spPr>
            <a:xfrm rot="16200000">
              <a:off x="2229376" y="2804094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7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49" name="Titolo Testo"/>
          <p:cNvSpPr txBox="1"/>
          <p:nvPr>
            <p:ph type="title"/>
          </p:nvPr>
        </p:nvSpPr>
        <p:spPr>
          <a:xfrm>
            <a:off x="1154954" y="1295400"/>
            <a:ext cx="2793159" cy="1600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Titolo Testo</a:t>
            </a:r>
          </a:p>
        </p:txBody>
      </p:sp>
      <p:sp>
        <p:nvSpPr>
          <p:cNvPr id="150" name="Corpo livello uno…"/>
          <p:cNvSpPr txBox="1"/>
          <p:nvPr>
            <p:ph type="body" sz="half" idx="1"/>
          </p:nvPr>
        </p:nvSpPr>
        <p:spPr>
          <a:xfrm>
            <a:off x="5781145" y="1447800"/>
            <a:ext cx="5190066" cy="4572000"/>
          </a:xfrm>
          <a:prstGeom prst="rect">
            <a:avLst/>
          </a:prstGeom>
        </p:spPr>
        <p:txBody>
          <a:bodyPr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1" name="Text Placeholder 3"/>
          <p:cNvSpPr/>
          <p:nvPr>
            <p:ph type="body" sz="quarter" idx="21"/>
          </p:nvPr>
        </p:nvSpPr>
        <p:spPr>
          <a:xfrm>
            <a:off x="1154954" y="2895600"/>
            <a:ext cx="2793159" cy="312927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>
                <a:solidFill>
                  <a:schemeClr val="accent1"/>
                </a:solidFill>
              </a:defRPr>
            </a:pPr>
          </a:p>
        </p:txBody>
      </p:sp>
      <p:sp>
        <p:nvSpPr>
          <p:cNvPr id="152" name="Rectangle 14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9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160" name="Rectangle 11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1" name="Oval 14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2" name="Oval 15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3" name="Oval 16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4" name="Oval 17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5" name="Oval 18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6" name="Rectangle 7"/>
            <p:cNvSpPr/>
            <p:nvPr/>
          </p:nvSpPr>
          <p:spPr>
            <a:xfrm>
              <a:off x="6172200" y="404538"/>
              <a:ext cx="5596465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7" name="Freeform 5"/>
            <p:cNvSpPr/>
            <p:nvPr/>
          </p:nvSpPr>
          <p:spPr>
            <a:xfrm rot="16200000">
              <a:off x="3295431" y="2804094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8" name="Freeform 5"/>
            <p:cNvSpPr/>
            <p:nvPr/>
          </p:nvSpPr>
          <p:spPr>
            <a:xfrm rot="15922489">
              <a:off x="4203595" y="1828450"/>
              <a:ext cx="3299408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9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71" name="Titolo Testo"/>
          <p:cNvSpPr txBox="1"/>
          <p:nvPr>
            <p:ph type="title"/>
          </p:nvPr>
        </p:nvSpPr>
        <p:spPr>
          <a:xfrm>
            <a:off x="1153906" y="1693331"/>
            <a:ext cx="3860262" cy="1735669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172" name="Picture Placeholder 2"/>
          <p:cNvSpPr/>
          <p:nvPr>
            <p:ph type="pic" sz="quarter" idx="21"/>
          </p:nvPr>
        </p:nvSpPr>
        <p:spPr>
          <a:xfrm>
            <a:off x="6547870" y="1143000"/>
            <a:ext cx="3227194" cy="4572000"/>
          </a:xfrm>
          <a:prstGeom prst="rect">
            <a:avLst/>
          </a:prstGeom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3" name="Corpo livello uno…"/>
          <p:cNvSpPr txBox="1"/>
          <p:nvPr>
            <p:ph type="body" sz="quarter" idx="1"/>
          </p:nvPr>
        </p:nvSpPr>
        <p:spPr>
          <a:xfrm>
            <a:off x="1154954" y="3657600"/>
            <a:ext cx="3859214" cy="1371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4" name="Rectangle 13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Titolo Testo</a:t>
            </a:r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/>
          <p:nvPr>
            <p:ph type="sldNum" sz="quarter" idx="2"/>
          </p:nvPr>
        </p:nvSpPr>
        <p:spPr>
          <a:xfrm>
            <a:off x="10522496" y="540176"/>
            <a:ext cx="498287" cy="5232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ctr">
              <a:defRPr sz="2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EBEBEB"/>
          </a:solidFill>
          <a:uFillTx/>
          <a:latin typeface="+mj-lt"/>
          <a:ea typeface="+mj-ea"/>
          <a:cs typeface="+mj-cs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1pPr>
      <a:lvl2pPr marL="778668" marR="0" indent="-321468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2pPr>
      <a:lvl3pPr marL="1208314" marR="0" indent="-293914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3pPr>
      <a:lvl4pPr marL="1714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4pPr>
      <a:lvl5pPr marL="21717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5pPr>
      <a:lvl6pPr marL="26289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6pPr>
      <a:lvl7pPr marL="30861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7pPr>
      <a:lvl8pPr marL="35433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8pPr>
      <a:lvl9pPr marL="4000500" marR="0" indent="-342900" algn="l" defTabSz="4572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b="0" baseline="0" cap="none" i="0" spc="0" strike="noStrike" sz="1800" u="none">
          <a:solidFill>
            <a:srgbClr val="404040"/>
          </a:solidFill>
          <a:uFillTx/>
          <a:latin typeface="+mj-lt"/>
          <a:ea typeface="+mj-ea"/>
          <a:cs typeface="+mj-cs"/>
          <a:sym typeface="Century Gothic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ariangela.camporeale@unitalsi.it" TargetMode="External"/><Relationship Id="rId3" Type="http://schemas.openxmlformats.org/officeDocument/2006/relationships/hyperlink" Target="http://www.unitalsi.it/" TargetMode="External"/><Relationship Id="rId4" Type="http://schemas.openxmlformats.org/officeDocument/2006/relationships/hyperlink" Target="https://twitter.com/Unitalsi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Doppio clic per modificar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Doppio clic per modificar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60" name="Group 57"/>
          <p:cNvGrpSpPr/>
          <p:nvPr/>
        </p:nvGrpSpPr>
        <p:grpSpPr>
          <a:xfrm>
            <a:off x="0" y="-2373"/>
            <a:ext cx="12192001" cy="6867028"/>
            <a:chOff x="0" y="0"/>
            <a:chExt cx="12192000" cy="6867027"/>
          </a:xfrm>
        </p:grpSpPr>
        <p:sp>
          <p:nvSpPr>
            <p:cNvPr id="353" name="Rectangle 58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4" name="Oval 59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5" name="Oval 60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6" name="Oval 61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7" name="Oval 62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8" name="Oval 63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9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61" name="Rectangle 66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2" name="object 2"/>
          <p:cNvSpPr txBox="1"/>
          <p:nvPr/>
        </p:nvSpPr>
        <p:spPr>
          <a:xfrm>
            <a:off x="6805293" y="1445120"/>
            <a:ext cx="4577398" cy="328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 indent="12700">
              <a:lnSpc>
                <a:spcPct val="90000"/>
              </a:lnSpc>
              <a:spcBef>
                <a:spcPts val="600"/>
              </a:spcBef>
              <a:defRPr b="1" sz="3300">
                <a:solidFill>
                  <a:srgbClr val="D4FB79"/>
                </a:solidFill>
              </a:defRPr>
            </a:pPr>
            <a:r>
              <a:t>120 ANNI DI SERVIZIO</a:t>
            </a:r>
          </a:p>
          <a:p>
            <a:pPr indent="12700">
              <a:lnSpc>
                <a:spcPct val="90000"/>
              </a:lnSpc>
              <a:spcBef>
                <a:spcPts val="600"/>
              </a:spcBef>
              <a:defRPr sz="3000">
                <a:solidFill>
                  <a:srgbClr val="EBEBEB"/>
                </a:solidFill>
              </a:defRPr>
            </a:pPr>
          </a:p>
          <a:p>
            <a:pPr indent="12700">
              <a:lnSpc>
                <a:spcPct val="90000"/>
              </a:lnSpc>
              <a:spcBef>
                <a:spcPts val="600"/>
              </a:spcBef>
              <a:defRPr sz="3000">
                <a:solidFill>
                  <a:srgbClr val="EBEBEB"/>
                </a:solidFill>
              </a:defRPr>
            </a:pPr>
            <a:r>
              <a:t>Manuale</a:t>
            </a:r>
            <a:r>
              <a:rPr spc="-100"/>
              <a:t> </a:t>
            </a:r>
            <a:r>
              <a:t>Operativo</a:t>
            </a:r>
            <a:r>
              <a:rPr spc="-100"/>
              <a:t> </a:t>
            </a:r>
            <a:r>
              <a:t>LOGO per il 120°</a:t>
            </a:r>
            <a:r>
              <a:t> </a:t>
            </a:r>
            <a:r>
              <a:t>anno di fondazione dell’UNITALSI</a:t>
            </a:r>
          </a:p>
        </p:txBody>
      </p:sp>
      <p:pic>
        <p:nvPicPr>
          <p:cNvPr id="363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458219" y="1124180"/>
            <a:ext cx="5100559" cy="4628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5" y="0"/>
                </a:moveTo>
                <a:cubicBezTo>
                  <a:pt x="164" y="0"/>
                  <a:pt x="0" y="180"/>
                  <a:pt x="0" y="402"/>
                </a:cubicBezTo>
                <a:lnTo>
                  <a:pt x="0" y="21198"/>
                </a:lnTo>
                <a:cubicBezTo>
                  <a:pt x="0" y="21420"/>
                  <a:pt x="164" y="21600"/>
                  <a:pt x="365" y="21600"/>
                </a:cubicBezTo>
                <a:lnTo>
                  <a:pt x="21235" y="21600"/>
                </a:lnTo>
                <a:cubicBezTo>
                  <a:pt x="21436" y="21600"/>
                  <a:pt x="21600" y="21420"/>
                  <a:pt x="21600" y="21198"/>
                </a:cubicBezTo>
                <a:lnTo>
                  <a:pt x="21600" y="402"/>
                </a:lnTo>
                <a:cubicBezTo>
                  <a:pt x="21600" y="180"/>
                  <a:pt x="21436" y="0"/>
                  <a:pt x="21235" y="0"/>
                </a:cubicBezTo>
                <a:lnTo>
                  <a:pt x="365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43000"/>
              </a:srgbClr>
            </a:outerShdw>
          </a:effectLst>
        </p:spPr>
      </p:pic>
      <p:pic>
        <p:nvPicPr>
          <p:cNvPr id="364" name="Immagine 15" descr="Immagine 15"/>
          <p:cNvPicPr>
            <a:picLocks noChangeAspect="1"/>
          </p:cNvPicPr>
          <p:nvPr/>
        </p:nvPicPr>
        <p:blipFill>
          <a:blip r:embed="rId4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19" y="2278378"/>
            <a:ext cx="6201156" cy="438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object 5"/>
          <p:cNvSpPr txBox="1"/>
          <p:nvPr>
            <p:ph type="title"/>
          </p:nvPr>
        </p:nvSpPr>
        <p:spPr>
          <a:xfrm>
            <a:off x="1233932" y="1029714"/>
            <a:ext cx="3376296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</a:pPr>
            <a:r>
              <a:t>Carta</a:t>
            </a:r>
            <a:r>
              <a:rPr spc="-100"/>
              <a:t> intestata</a:t>
            </a:r>
          </a:p>
        </p:txBody>
      </p:sp>
      <p:sp>
        <p:nvSpPr>
          <p:cNvPr id="437" name="object 6"/>
          <p:cNvSpPr txBox="1"/>
          <p:nvPr/>
        </p:nvSpPr>
        <p:spPr>
          <a:xfrm>
            <a:off x="6934200" y="2903218"/>
            <a:ext cx="4373499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marR="5714" indent="-343535">
              <a:buClr>
                <a:srgbClr val="ACD333"/>
              </a:buClr>
              <a:buSzPct val="78947"/>
              <a:buChar char=""/>
              <a:tabLst>
                <a:tab pos="355600" algn="l"/>
                <a:tab pos="355600" algn="l"/>
                <a:tab pos="584200" algn="l"/>
                <a:tab pos="1295400" algn="l"/>
                <a:tab pos="1828800" algn="l"/>
                <a:tab pos="2171700" algn="l"/>
                <a:tab pos="3111500" algn="l"/>
                <a:tab pos="3390900" algn="l"/>
                <a:tab pos="4495800" algn="l"/>
              </a:tabLst>
              <a:defRPr spc="-18" sz="2400">
                <a:solidFill>
                  <a:srgbClr val="404040"/>
                </a:solidFill>
              </a:defRPr>
            </a:pPr>
            <a:r>
              <a:t>I</a:t>
            </a:r>
            <a:r>
              <a:rPr spc="-6"/>
              <a:t>l</a:t>
            </a:r>
            <a:r>
              <a:rPr spc="0"/>
              <a:t>	L</a:t>
            </a:r>
            <a:r>
              <a:t>o</a:t>
            </a:r>
            <a:r>
              <a:rPr spc="0"/>
              <a:t>g</a:t>
            </a:r>
            <a:r>
              <a:rPr spc="-6"/>
              <a:t>o </a:t>
            </a:r>
            <a:r>
              <a:rPr spc="0"/>
              <a:t>1</a:t>
            </a:r>
            <a:r>
              <a:rPr spc="0"/>
              <a:t>20 anni </a:t>
            </a:r>
            <a:r>
              <a:rPr spc="-12"/>
              <a:t>d</a:t>
            </a:r>
            <a:r>
              <a:rPr spc="-6"/>
              <a:t>i</a:t>
            </a:r>
            <a:r>
              <a:rPr spc="0"/>
              <a:t>	</a:t>
            </a:r>
            <a:r>
              <a:rPr spc="-12"/>
              <a:t>se</a:t>
            </a:r>
            <a:r>
              <a:t>r</a:t>
            </a:r>
            <a:r>
              <a:rPr spc="-12"/>
              <a:t>v</a:t>
            </a:r>
            <a:r>
              <a:rPr spc="0"/>
              <a:t>i</a:t>
            </a:r>
            <a:r>
              <a:rPr spc="-25"/>
              <a:t>z</a:t>
            </a:r>
            <a:r>
              <a:rPr spc="6"/>
              <a:t>i</a:t>
            </a:r>
            <a:r>
              <a:rPr spc="-6"/>
              <a:t>o</a:t>
            </a:r>
            <a:r>
              <a:rPr spc="0"/>
              <a:t>	</a:t>
            </a:r>
            <a:r>
              <a:rPr spc="-12"/>
              <a:t>s</a:t>
            </a:r>
            <a:r>
              <a:rPr spc="-6"/>
              <a:t>i</a:t>
            </a:r>
            <a:r>
              <a:rPr spc="0"/>
              <a:t>	</a:t>
            </a:r>
            <a:r>
              <a:rPr spc="-12"/>
              <a:t>ac</a:t>
            </a:r>
            <a:r>
              <a:rPr spc="0"/>
              <a:t>c</a:t>
            </a:r>
            <a:r>
              <a:t>o</a:t>
            </a:r>
            <a:r>
              <a:rPr spc="-12"/>
              <a:t>s</a:t>
            </a:r>
            <a:r>
              <a:rPr spc="6"/>
              <a:t>t</a:t>
            </a:r>
            <a:r>
              <a:rPr spc="-6"/>
              <a:t>a</a:t>
            </a:r>
            <a:r>
              <a:rPr spc="0"/>
              <a:t>	 </a:t>
            </a:r>
            <a:r>
              <a:rPr spc="-6"/>
              <a:t>al  logotipo</a:t>
            </a:r>
            <a:r>
              <a:rPr spc="18"/>
              <a:t> </a:t>
            </a:r>
            <a:r>
              <a:rPr spc="-6"/>
              <a:t>ufficiale</a:t>
            </a:r>
            <a:r>
              <a:rPr spc="-37"/>
              <a:t> </a:t>
            </a:r>
            <a:r>
              <a:rPr spc="6"/>
              <a:t>in</a:t>
            </a:r>
            <a:r>
              <a:rPr spc="-25"/>
              <a:t> </a:t>
            </a:r>
            <a:r>
              <a:rPr spc="-12"/>
              <a:t>alto</a:t>
            </a:r>
            <a:r>
              <a:rPr spc="31"/>
              <a:t> </a:t>
            </a:r>
            <a:r>
              <a:rPr spc="-6"/>
              <a:t>a</a:t>
            </a:r>
            <a:r>
              <a:rPr spc="0"/>
              <a:t> </a:t>
            </a:r>
            <a:r>
              <a:rPr spc="-6"/>
              <a:t>destra.</a:t>
            </a:r>
          </a:p>
          <a:p>
            <a:pPr marL="355600" marR="5080" indent="-343535">
              <a:buClr>
                <a:srgbClr val="ACD333"/>
              </a:buClr>
              <a:buSzPct val="78947"/>
              <a:buChar char=""/>
              <a:tabLst>
                <a:tab pos="355600" algn="l"/>
                <a:tab pos="355600" algn="l"/>
                <a:tab pos="698500" algn="l"/>
                <a:tab pos="1981200" algn="l"/>
                <a:tab pos="2870200" algn="l"/>
                <a:tab pos="3683000" algn="l"/>
              </a:tabLst>
              <a:defRPr spc="-18" sz="2400">
                <a:solidFill>
                  <a:srgbClr val="404040"/>
                </a:solidFill>
              </a:defRPr>
            </a:pPr>
            <a:r>
              <a:t>I</a:t>
            </a:r>
            <a:r>
              <a:rPr spc="-6"/>
              <a:t>l</a:t>
            </a:r>
            <a:r>
              <a:rPr spc="0"/>
              <a:t>	</a:t>
            </a:r>
            <a:r>
              <a:rPr spc="-12"/>
              <a:t>se</a:t>
            </a:r>
            <a:r>
              <a:rPr spc="0"/>
              <a:t>c</a:t>
            </a:r>
            <a:r>
              <a:rPr spc="-6"/>
              <a:t>o</a:t>
            </a:r>
            <a:r>
              <a:rPr spc="0"/>
              <a:t>nd</a:t>
            </a:r>
            <a:r>
              <a:rPr spc="-6"/>
              <a:t>o</a:t>
            </a:r>
            <a:r>
              <a:rPr spc="0"/>
              <a:t> </a:t>
            </a:r>
            <a:r>
              <a:rPr spc="-6"/>
              <a:t>fo</a:t>
            </a:r>
            <a:r>
              <a:rPr spc="0"/>
              <a:t>g</a:t>
            </a:r>
            <a:r>
              <a:t>l</a:t>
            </a:r>
            <a:r>
              <a:rPr spc="6"/>
              <a:t>i</a:t>
            </a:r>
            <a:r>
              <a:rPr spc="-6"/>
              <a:t>o</a:t>
            </a:r>
            <a:r>
              <a:rPr spc="0"/>
              <a:t>	</a:t>
            </a:r>
            <a:r>
              <a:rPr spc="-6"/>
              <a:t>r</a:t>
            </a:r>
            <a:r>
              <a:rPr spc="0"/>
              <a:t>e</a:t>
            </a:r>
            <a:r>
              <a:rPr spc="-12"/>
              <a:t>s</a:t>
            </a:r>
            <a:r>
              <a:rPr spc="6"/>
              <a:t>t</a:t>
            </a:r>
            <a:r>
              <a:rPr spc="-6"/>
              <a:t>a</a:t>
            </a:r>
            <a:r>
              <a:rPr spc="0"/>
              <a:t> </a:t>
            </a:r>
            <a:r>
              <a:rPr spc="6"/>
              <a:t>i</a:t>
            </a:r>
            <a:r>
              <a:rPr spc="-6"/>
              <a:t>n</a:t>
            </a:r>
            <a:r>
              <a:rPr spc="6"/>
              <a:t>v</a:t>
            </a:r>
            <a:r>
              <a:rPr spc="-12"/>
              <a:t>ar</a:t>
            </a:r>
            <a:r>
              <a:rPr spc="0"/>
              <a:t>i</a:t>
            </a:r>
            <a:r>
              <a:rPr spc="-12"/>
              <a:t>a</a:t>
            </a:r>
            <a:r>
              <a:rPr spc="6"/>
              <a:t>t</a:t>
            </a:r>
            <a:r>
              <a:rPr spc="-6"/>
              <a:t>o  </a:t>
            </a:r>
            <a:r>
              <a:t>(senza</a:t>
            </a:r>
            <a:r>
              <a:rPr spc="69"/>
              <a:t> </a:t>
            </a:r>
            <a:r>
              <a:t>logo).</a:t>
            </a:r>
          </a:p>
        </p:txBody>
      </p:sp>
      <p:pic>
        <p:nvPicPr>
          <p:cNvPr id="438" name="Immagine 7" descr="Immagin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5808" y="3022600"/>
            <a:ext cx="268969" cy="243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magine 15" descr="Immagine 15"/>
          <p:cNvPicPr>
            <a:picLocks noChangeAspect="1"/>
          </p:cNvPicPr>
          <p:nvPr/>
        </p:nvPicPr>
        <p:blipFill>
          <a:blip r:embed="rId4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object 2"/>
          <p:cNvGrpSpPr/>
          <p:nvPr/>
        </p:nvGrpSpPr>
        <p:grpSpPr>
          <a:xfrm>
            <a:off x="5304282" y="4993385"/>
            <a:ext cx="786385" cy="420625"/>
            <a:chOff x="0" y="0"/>
            <a:chExt cx="786384" cy="420623"/>
          </a:xfrm>
        </p:grpSpPr>
        <p:sp>
          <p:nvSpPr>
            <p:cNvPr id="441" name="object 4"/>
            <p:cNvSpPr/>
            <p:nvPr/>
          </p:nvSpPr>
          <p:spPr>
            <a:xfrm>
              <a:off x="0" y="0"/>
              <a:ext cx="786385" cy="42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26" y="0"/>
                  </a:lnTo>
                  <a:lnTo>
                    <a:pt x="1176" y="283"/>
                  </a:lnTo>
                  <a:lnTo>
                    <a:pt x="564" y="1054"/>
                  </a:lnTo>
                  <a:lnTo>
                    <a:pt x="151" y="2198"/>
                  </a:lnTo>
                  <a:lnTo>
                    <a:pt x="0" y="36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42" name="object 5"/>
            <p:cNvSpPr/>
            <p:nvPr/>
          </p:nvSpPr>
          <p:spPr>
            <a:xfrm>
              <a:off x="0" y="0"/>
              <a:ext cx="786385" cy="42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26" y="0"/>
                  </a:lnTo>
                  <a:lnTo>
                    <a:pt x="1176" y="283"/>
                  </a:lnTo>
                  <a:lnTo>
                    <a:pt x="564" y="1054"/>
                  </a:lnTo>
                  <a:lnTo>
                    <a:pt x="151" y="2198"/>
                  </a:lnTo>
                  <a:lnTo>
                    <a:pt x="0" y="36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812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44" name="object 6"/>
          <p:cNvSpPr txBox="1"/>
          <p:nvPr>
            <p:ph type="title"/>
          </p:nvPr>
        </p:nvSpPr>
        <p:spPr>
          <a:xfrm>
            <a:off x="1233932" y="1029714"/>
            <a:ext cx="7808594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</a:pPr>
            <a:r>
              <a:t>Locandina</a:t>
            </a:r>
            <a:r>
              <a:rPr spc="-100"/>
              <a:t> </a:t>
            </a:r>
            <a:r>
              <a:t>o</a:t>
            </a:r>
            <a:r>
              <a:rPr spc="-100"/>
              <a:t> </a:t>
            </a:r>
            <a:r>
              <a:t>copertina</a:t>
            </a:r>
            <a:r>
              <a:rPr spc="-100"/>
              <a:t> pieghevole</a:t>
            </a:r>
          </a:p>
        </p:txBody>
      </p:sp>
      <p:sp>
        <p:nvSpPr>
          <p:cNvPr id="445" name="object 8"/>
          <p:cNvSpPr txBox="1"/>
          <p:nvPr/>
        </p:nvSpPr>
        <p:spPr>
          <a:xfrm>
            <a:off x="6978457" y="4553966"/>
            <a:ext cx="458279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ACD333"/>
              </a:buClr>
              <a:buSzPct val="78947"/>
              <a:buChar char=""/>
              <a:tabLst>
                <a:tab pos="342900" algn="l"/>
                <a:tab pos="355600" algn="l"/>
              </a:tabLst>
              <a:defRPr spc="-12" sz="2400">
                <a:solidFill>
                  <a:srgbClr val="404040"/>
                </a:solidFill>
              </a:defRPr>
            </a:pPr>
            <a:r>
              <a:t>Il</a:t>
            </a:r>
            <a:r>
              <a:rPr spc="-18"/>
              <a:t> </a:t>
            </a:r>
            <a:r>
              <a:t>logo</a:t>
            </a:r>
            <a:r>
              <a:rPr spc="25"/>
              <a:t> </a:t>
            </a:r>
            <a:r>
              <a:rPr spc="0"/>
              <a:t>1</a:t>
            </a:r>
            <a:r>
              <a:rPr spc="0"/>
              <a:t>20 </a:t>
            </a:r>
            <a:r>
              <a:t>anni</a:t>
            </a:r>
            <a:r>
              <a:rPr spc="12"/>
              <a:t> </a:t>
            </a:r>
            <a:r>
              <a:rPr spc="-6"/>
              <a:t>di</a:t>
            </a:r>
            <a:r>
              <a:rPr spc="0"/>
              <a:t> servizio</a:t>
            </a:r>
            <a:r>
              <a:rPr spc="-37"/>
              <a:t> </a:t>
            </a:r>
            <a:r>
              <a:rPr spc="-6"/>
              <a:t>si</a:t>
            </a:r>
            <a:r>
              <a:rPr spc="-18"/>
              <a:t> </a:t>
            </a:r>
            <a:r>
              <a:rPr spc="-6"/>
              <a:t>trova </a:t>
            </a:r>
            <a:r>
              <a:t>in</a:t>
            </a:r>
            <a:r>
              <a:rPr spc="-31"/>
              <a:t> </a:t>
            </a:r>
            <a:r>
              <a:rPr b="1" spc="-6"/>
              <a:t>basso</a:t>
            </a:r>
            <a:r>
              <a:rPr b="1" spc="0"/>
              <a:t> </a:t>
            </a:r>
            <a:r>
              <a:rPr b="1" spc="-6"/>
              <a:t>a</a:t>
            </a:r>
            <a:r>
              <a:rPr b="1" spc="0"/>
              <a:t> </a:t>
            </a:r>
            <a:r>
              <a:rPr b="1" spc="-6"/>
              <a:t>destra</a:t>
            </a:r>
          </a:p>
        </p:txBody>
      </p:sp>
      <p:pic>
        <p:nvPicPr>
          <p:cNvPr id="446" name="Immagine 9" descr="Immagin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0375" y="2258847"/>
            <a:ext cx="3179183" cy="4566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magine 15" descr="Immagine 15"/>
          <p:cNvPicPr>
            <a:picLocks noChangeAspect="1"/>
          </p:cNvPicPr>
          <p:nvPr/>
        </p:nvPicPr>
        <p:blipFill>
          <a:blip r:embed="rId3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494" y="2304288"/>
            <a:ext cx="6249925" cy="4416553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object 3"/>
          <p:cNvSpPr txBox="1"/>
          <p:nvPr>
            <p:ph type="title"/>
          </p:nvPr>
        </p:nvSpPr>
        <p:spPr>
          <a:xfrm>
            <a:off x="1233932" y="1029714"/>
            <a:ext cx="3500121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</a:pPr>
            <a:r>
              <a:t>Retro</a:t>
            </a:r>
            <a:r>
              <a:rPr spc="-100"/>
              <a:t> </a:t>
            </a:r>
            <a:r>
              <a:t>copertina</a:t>
            </a:r>
          </a:p>
        </p:txBody>
      </p:sp>
      <p:sp>
        <p:nvSpPr>
          <p:cNvPr id="451" name="object 4"/>
          <p:cNvSpPr txBox="1"/>
          <p:nvPr/>
        </p:nvSpPr>
        <p:spPr>
          <a:xfrm>
            <a:off x="7022488" y="3960114"/>
            <a:ext cx="44196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marR="5080" indent="-342900" algn="just">
              <a:buClr>
                <a:srgbClr val="ACD333"/>
              </a:buClr>
              <a:buSzPct val="78947"/>
              <a:buChar char=""/>
              <a:tabLst>
                <a:tab pos="355600" algn="l"/>
              </a:tabLst>
              <a:defRPr spc="-12" sz="2400">
                <a:solidFill>
                  <a:srgbClr val="404040"/>
                </a:solidFill>
              </a:defRPr>
            </a:pPr>
            <a:r>
              <a:t>Il</a:t>
            </a:r>
            <a:r>
              <a:rPr spc="-6"/>
              <a:t> logo</a:t>
            </a:r>
            <a:r>
              <a:rPr spc="0"/>
              <a:t> 1</a:t>
            </a:r>
            <a:r>
              <a:rPr spc="0"/>
              <a:t>20</a:t>
            </a:r>
            <a:r>
              <a:rPr spc="6"/>
              <a:t> </a:t>
            </a:r>
            <a:r>
              <a:rPr spc="-6"/>
              <a:t>anni</a:t>
            </a:r>
            <a:r>
              <a:rPr spc="0"/>
              <a:t> </a:t>
            </a:r>
            <a:r>
              <a:t>di</a:t>
            </a:r>
            <a:r>
              <a:rPr spc="-6"/>
              <a:t> servizio</a:t>
            </a:r>
            <a:r>
              <a:rPr spc="0"/>
              <a:t> </a:t>
            </a:r>
            <a:r>
              <a:rPr spc="-6"/>
              <a:t>viene accostato al </a:t>
            </a:r>
            <a:r>
              <a:t>logo </a:t>
            </a:r>
            <a:r>
              <a:rPr spc="-6"/>
              <a:t>ufficiale privo </a:t>
            </a:r>
            <a:r>
              <a:rPr spc="-25"/>
              <a:t>di </a:t>
            </a:r>
            <a:r>
              <a:rPr spc="-18"/>
              <a:t> </a:t>
            </a:r>
            <a:r>
              <a:rPr spc="-6"/>
              <a:t>acronimo</a:t>
            </a:r>
          </a:p>
        </p:txBody>
      </p:sp>
      <p:pic>
        <p:nvPicPr>
          <p:cNvPr id="452" name="Immagine 8" descr="Immagin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3312" y="5105400"/>
            <a:ext cx="231260" cy="209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magine 15" descr="Immagine 15"/>
          <p:cNvPicPr>
            <a:picLocks noChangeAspect="1"/>
          </p:cNvPicPr>
          <p:nvPr/>
        </p:nvPicPr>
        <p:blipFill>
          <a:blip r:embed="rId4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magine 8" descr="Immagin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5423" y="4587023"/>
            <a:ext cx="231259" cy="209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object 2"/>
          <p:cNvSpPr txBox="1"/>
          <p:nvPr>
            <p:ph type="title"/>
          </p:nvPr>
        </p:nvSpPr>
        <p:spPr>
          <a:xfrm>
            <a:off x="1233932" y="1029714"/>
            <a:ext cx="2720976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  <a:defRPr spc="-100"/>
            </a:pPr>
            <a:r>
              <a:t>Firma </a:t>
            </a:r>
            <a:r>
              <a:rPr spc="0"/>
              <a:t>e-mail</a:t>
            </a:r>
          </a:p>
        </p:txBody>
      </p:sp>
      <p:sp>
        <p:nvSpPr>
          <p:cNvPr id="457" name="object 3"/>
          <p:cNvSpPr txBox="1"/>
          <p:nvPr/>
        </p:nvSpPr>
        <p:spPr>
          <a:xfrm>
            <a:off x="3882897" y="2738627"/>
            <a:ext cx="2145666" cy="1041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b="1" spc="-4" sz="1000"/>
            </a:pPr>
            <a:r>
              <a:t>NOME</a:t>
            </a:r>
            <a:r>
              <a:rPr spc="-35"/>
              <a:t> </a:t>
            </a:r>
            <a:r>
              <a:t>COGNOME</a:t>
            </a:r>
          </a:p>
          <a:p>
            <a:pPr marR="5080" indent="12700">
              <a:defRPr spc="-4" sz="1000"/>
            </a:pPr>
            <a:r>
              <a:t>Presidenza</a:t>
            </a:r>
            <a:r>
              <a:rPr spc="0"/>
              <a:t> </a:t>
            </a:r>
            <a:r>
              <a:t>Nazionale</a:t>
            </a:r>
            <a:r>
              <a:rPr spc="0"/>
              <a:t> </a:t>
            </a:r>
            <a:r>
              <a:rPr spc="-9"/>
              <a:t>U.N.I.T.A.L.S.I. </a:t>
            </a:r>
            <a:r>
              <a:rPr spc="-260"/>
              <a:t> </a:t>
            </a:r>
            <a:r>
              <a:t>Via</a:t>
            </a:r>
            <a:r>
              <a:rPr spc="-15"/>
              <a:t> </a:t>
            </a:r>
            <a:r>
              <a:t>della</a:t>
            </a:r>
            <a:r>
              <a:rPr spc="0"/>
              <a:t> </a:t>
            </a:r>
            <a:r>
              <a:t>Pigna</a:t>
            </a:r>
            <a:r>
              <a:rPr spc="0"/>
              <a:t> </a:t>
            </a:r>
            <a:r>
              <a:rPr spc="-9"/>
              <a:t>13/a</a:t>
            </a:r>
          </a:p>
          <a:p>
            <a:pPr indent="12700">
              <a:defRPr spc="-9" sz="1000"/>
            </a:pPr>
            <a:r>
              <a:t>00186</a:t>
            </a:r>
            <a:r>
              <a:rPr spc="-45"/>
              <a:t> </a:t>
            </a:r>
            <a:r>
              <a:t>Roma</a:t>
            </a:r>
          </a:p>
          <a:p>
            <a:pPr indent="12700">
              <a:defRPr spc="-4" sz="1000"/>
            </a:pPr>
            <a:r>
              <a:t>Tel</a:t>
            </a:r>
            <a:r>
              <a:rPr spc="-9"/>
              <a:t> 06/6797236</a:t>
            </a:r>
            <a:r>
              <a:rPr spc="-19"/>
              <a:t> </a:t>
            </a:r>
            <a:r>
              <a:t>Fax</a:t>
            </a:r>
            <a:r>
              <a:rPr spc="-15"/>
              <a:t> </a:t>
            </a:r>
            <a:r>
              <a:rPr spc="-9"/>
              <a:t>06/6781421</a:t>
            </a:r>
          </a:p>
          <a:p>
            <a:pPr marR="480694" indent="12700">
              <a:lnSpc>
                <a:spcPts val="1100"/>
              </a:lnSpc>
              <a:defRPr spc="-9" sz="1000" u="sng">
                <a:solidFill>
                  <a:srgbClr val="C4E36D"/>
                </a:solidFill>
                <a:uFill>
                  <a:solidFill>
                    <a:srgbClr val="C4E36D"/>
                  </a:solidFill>
                </a:uFill>
              </a:defRPr>
            </a:pPr>
            <a:r>
              <a:rPr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No</a:t>
            </a:r>
            <a:r>
              <a:rPr spc="-4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me</a:t>
            </a:r>
            <a:r>
              <a:rPr spc="-15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.</a:t>
            </a:r>
            <a:r>
              <a:rPr spc="-4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c</a:t>
            </a:r>
            <a:r>
              <a:rPr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o</a:t>
            </a:r>
            <a:r>
              <a:rPr spc="-4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g</a:t>
            </a:r>
            <a:r>
              <a:rPr spc="0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n</a:t>
            </a:r>
            <a:r>
              <a:rPr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o</a:t>
            </a:r>
            <a:r>
              <a:rPr spc="-4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me@un</a:t>
            </a:r>
            <a:r>
              <a:rPr spc="0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it</a:t>
            </a:r>
            <a:r>
              <a:rPr spc="-4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al</a:t>
            </a:r>
            <a:r>
              <a:rPr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si</a:t>
            </a:r>
            <a:r>
              <a:rPr spc="-19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.</a:t>
            </a:r>
            <a:r>
              <a:rPr spc="-4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2" invalidUrl="" action="" tgtFrame="" tooltip="" history="1" highlightClick="0" endSnd="0"/>
              </a:rPr>
              <a:t>it </a:t>
            </a:r>
            <a:r>
              <a:rPr spc="-4" u="none">
                <a:uFillTx/>
              </a:rPr>
              <a:t> </a:t>
            </a:r>
            <a:r>
              <a:rPr spc="-4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3" invalidUrl="" action="" tgtFrame="" tooltip="" history="1" highlightClick="0" endSnd="0"/>
              </a:rPr>
              <a:t>www.unitalsi.it</a:t>
            </a:r>
            <a:r>
              <a:rPr spc="250" u="none">
                <a:uFillTx/>
              </a:rPr>
              <a:t> </a:t>
            </a:r>
            <a:r>
              <a:rPr spc="-4" u="none">
                <a:solidFill>
                  <a:srgbClr val="006FC0"/>
                </a:solidFill>
                <a:uFillTx/>
              </a:rPr>
              <a:t>-</a:t>
            </a:r>
            <a:r>
              <a:rPr spc="245" u="none">
                <a:solidFill>
                  <a:srgbClr val="006FC0"/>
                </a:solidFill>
                <a:uFillTx/>
              </a:rPr>
              <a:t> </a:t>
            </a:r>
            <a:r>
              <a:rPr spc="-4">
                <a:solidFill>
                  <a:srgbClr val="C4E46E"/>
                </a:solidFill>
                <a:uFill>
                  <a:solidFill>
                    <a:srgbClr val="C4E46E"/>
                  </a:solidFill>
                </a:uFill>
                <a:hlinkClick r:id="rId4" invalidUrl="" action="" tgtFrame="" tooltip="" history="1" highlightClick="0" endSnd="0"/>
              </a:rPr>
              <a:t>@Unitalsi</a:t>
            </a:r>
          </a:p>
        </p:txBody>
      </p:sp>
      <p:pic>
        <p:nvPicPr>
          <p:cNvPr id="458" name="Immagine 5" descr="Immagin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2897" y="4038600"/>
            <a:ext cx="1961560" cy="1778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magine 15" descr="Immagine 15"/>
          <p:cNvPicPr>
            <a:picLocks noChangeAspect="1"/>
          </p:cNvPicPr>
          <p:nvPr/>
        </p:nvPicPr>
        <p:blipFill>
          <a:blip r:embed="rId6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object 2"/>
          <p:cNvSpPr txBox="1"/>
          <p:nvPr>
            <p:ph type="title"/>
          </p:nvPr>
        </p:nvSpPr>
        <p:spPr>
          <a:xfrm>
            <a:off x="722786" y="777176"/>
            <a:ext cx="9378492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9905" defTabSz="356615">
              <a:defRPr spc="-78" sz="2807"/>
            </a:pPr>
            <a:r>
              <a:t>Web</a:t>
            </a:r>
            <a:r>
              <a:rPr spc="0"/>
              <a:t> - Banner per  Sito Internet: dimensioni 1920x700px</a:t>
            </a:r>
          </a:p>
        </p:txBody>
      </p:sp>
      <p:pic>
        <p:nvPicPr>
          <p:cNvPr id="462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banner-120unitalsi-1920x700px_Sito Internet.jpg" descr="banner-120unitalsi-1920x700px_Sito Interne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01990"/>
            <a:ext cx="12192001" cy="4442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object 2"/>
          <p:cNvSpPr txBox="1"/>
          <p:nvPr>
            <p:ph type="title"/>
          </p:nvPr>
        </p:nvSpPr>
        <p:spPr>
          <a:xfrm>
            <a:off x="614356" y="875650"/>
            <a:ext cx="9638165" cy="574041"/>
          </a:xfrm>
          <a:prstGeom prst="rect">
            <a:avLst/>
          </a:prstGeom>
        </p:spPr>
        <p:txBody>
          <a:bodyPr lIns="0" tIns="0" rIns="0" bIns="0"/>
          <a:lstStyle>
            <a:lvl1pPr indent="8509" defTabSz="306324">
              <a:defRPr spc="-67" sz="2412"/>
            </a:lvl1pPr>
          </a:lstStyle>
          <a:p>
            <a:pPr/>
            <a:r>
              <a:t>Web e Social: immagine per Sito internet e sms - dimensione 533x300</a:t>
            </a:r>
          </a:p>
        </p:txBody>
      </p:sp>
      <p:pic>
        <p:nvPicPr>
          <p:cNvPr id="466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banner-120unitalsi-533x300px_Immagine news e sms.jpg" descr="banner-120unitalsi-533x300px_Immagine news e sm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1450" y="2643876"/>
            <a:ext cx="67691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object 2"/>
          <p:cNvSpPr txBox="1"/>
          <p:nvPr>
            <p:ph type="title"/>
          </p:nvPr>
        </p:nvSpPr>
        <p:spPr>
          <a:xfrm>
            <a:off x="1023483" y="875650"/>
            <a:ext cx="8819323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9398" defTabSz="338327">
              <a:defRPr spc="-74" sz="2664"/>
            </a:pPr>
            <a:r>
              <a:t>S</a:t>
            </a:r>
            <a:r>
              <a:rPr spc="0"/>
              <a:t>ocial - Banner per Facebook: dimensioni 1656x630px</a:t>
            </a:r>
          </a:p>
        </p:txBody>
      </p:sp>
      <p:pic>
        <p:nvPicPr>
          <p:cNvPr id="470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banner-120unitalsi-1656x630px_Facebook.jpg" descr="banner-120unitalsi-1656x630px_Faceboo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640" y="2426284"/>
            <a:ext cx="10938720" cy="4161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object 2"/>
          <p:cNvSpPr txBox="1"/>
          <p:nvPr>
            <p:ph type="title"/>
          </p:nvPr>
        </p:nvSpPr>
        <p:spPr>
          <a:xfrm>
            <a:off x="728819" y="794669"/>
            <a:ext cx="4285349" cy="263433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  <a:defRPr spc="-100"/>
            </a:pPr>
            <a:r>
              <a:t>S</a:t>
            </a:r>
            <a:r>
              <a:rPr spc="0"/>
              <a:t>ocial - Banner per Instagram: dimensioni 2048x2048px</a:t>
            </a:r>
          </a:p>
        </p:txBody>
      </p:sp>
      <p:pic>
        <p:nvPicPr>
          <p:cNvPr id="474" name="Picture Placeholder 2" descr="Picture Placeholder 2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0"/>
                </a:moveTo>
                <a:cubicBezTo>
                  <a:pt x="179" y="0"/>
                  <a:pt x="0" y="127"/>
                  <a:pt x="0" y="283"/>
                </a:cubicBezTo>
                <a:lnTo>
                  <a:pt x="0" y="21317"/>
                </a:lnTo>
                <a:cubicBezTo>
                  <a:pt x="0" y="21473"/>
                  <a:pt x="179" y="21600"/>
                  <a:pt x="401" y="21600"/>
                </a:cubicBezTo>
                <a:lnTo>
                  <a:pt x="21196" y="21600"/>
                </a:lnTo>
                <a:cubicBezTo>
                  <a:pt x="21418" y="21600"/>
                  <a:pt x="21600" y="21473"/>
                  <a:pt x="21600" y="21317"/>
                </a:cubicBezTo>
                <a:lnTo>
                  <a:pt x="21600" y="283"/>
                </a:lnTo>
                <a:cubicBezTo>
                  <a:pt x="21600" y="127"/>
                  <a:pt x="21418" y="0"/>
                  <a:pt x="21196" y="0"/>
                </a:cubicBezTo>
                <a:lnTo>
                  <a:pt x="401" y="0"/>
                </a:lnTo>
                <a:close/>
              </a:path>
            </a:pathLst>
          </a:custGeom>
        </p:spPr>
      </p:pic>
      <p:pic>
        <p:nvPicPr>
          <p:cNvPr id="475" name="Immagine 15" descr="Immagine 15"/>
          <p:cNvPicPr>
            <a:picLocks noChangeAspect="1"/>
          </p:cNvPicPr>
          <p:nvPr/>
        </p:nvPicPr>
        <p:blipFill>
          <a:blip r:embed="rId3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banner-120unitalsi-2048x2048px_Instagram.jpg" descr="banner-120unitalsi-2048x2048px_Instagram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2717" y="-1"/>
            <a:ext cx="6858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object 2"/>
          <p:cNvSpPr txBox="1"/>
          <p:nvPr>
            <p:ph type="title"/>
          </p:nvPr>
        </p:nvSpPr>
        <p:spPr>
          <a:xfrm>
            <a:off x="1023483" y="875650"/>
            <a:ext cx="8819323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0160" defTabSz="365760">
              <a:defRPr spc="-80" sz="2880"/>
            </a:pPr>
            <a:r>
              <a:t>S</a:t>
            </a:r>
            <a:r>
              <a:rPr spc="0"/>
              <a:t>ocial - Banner per Twitter: dimensioni 1500x500px</a:t>
            </a:r>
          </a:p>
        </p:txBody>
      </p:sp>
      <p:pic>
        <p:nvPicPr>
          <p:cNvPr id="479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banner-120unitalsi-1500x500px_Twitter.jpg" descr="banner-120unitalsi-1500x500px_Twit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63103"/>
            <a:ext cx="12192001" cy="406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object 2"/>
          <p:cNvSpPr txBox="1"/>
          <p:nvPr>
            <p:ph type="title"/>
          </p:nvPr>
        </p:nvSpPr>
        <p:spPr>
          <a:xfrm>
            <a:off x="587433" y="875650"/>
            <a:ext cx="9644015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1557" defTabSz="416052">
              <a:defRPr spc="-91" sz="3276"/>
            </a:pPr>
            <a:r>
              <a:t>Tv e media</a:t>
            </a:r>
            <a:r>
              <a:rPr spc="0"/>
              <a:t>: Banner 16:9 - dimensioni 1024x576px</a:t>
            </a:r>
          </a:p>
        </p:txBody>
      </p:sp>
      <p:pic>
        <p:nvPicPr>
          <p:cNvPr id="483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banner-120unitalsi-1024x576px_16-9_TV.jpg" descr="banner-120unitalsi-1024x576px_16-9_TV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5684" y="1571350"/>
            <a:ext cx="9360632" cy="5265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0844" y="2924555"/>
            <a:ext cx="2182368" cy="230428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object 3"/>
          <p:cNvSpPr txBox="1"/>
          <p:nvPr>
            <p:ph type="title"/>
          </p:nvPr>
        </p:nvSpPr>
        <p:spPr>
          <a:xfrm>
            <a:off x="610228" y="875650"/>
            <a:ext cx="9650109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7747" defTabSz="278892">
              <a:defRPr sz="2196"/>
            </a:pPr>
            <a:r>
              <a:t>LOGO</a:t>
            </a:r>
            <a:r>
              <a:rPr spc="-61"/>
              <a:t> UFFICIALE - è  bene ricordare quali sono i colori che lo compongono  </a:t>
            </a:r>
          </a:p>
        </p:txBody>
      </p:sp>
      <p:sp>
        <p:nvSpPr>
          <p:cNvPr id="368" name="object 4"/>
          <p:cNvSpPr txBox="1"/>
          <p:nvPr/>
        </p:nvSpPr>
        <p:spPr>
          <a:xfrm>
            <a:off x="5456935" y="3432047"/>
            <a:ext cx="5567681" cy="1059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ACD333"/>
              </a:buClr>
              <a:buSzPct val="80555"/>
              <a:buChar char=""/>
              <a:tabLst>
                <a:tab pos="342900" algn="l"/>
                <a:tab pos="355600" algn="l"/>
              </a:tabLst>
              <a:defRPr spc="-28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OR</a:t>
            </a:r>
            <a:r>
              <a:rPr spc="-209"/>
              <a:t>O</a:t>
            </a:r>
            <a:r>
              <a:rPr spc="-95"/>
              <a:t> </a:t>
            </a:r>
            <a:r>
              <a:rPr spc="-125"/>
              <a:t>(Co</a:t>
            </a:r>
            <a:r>
              <a:rPr spc="-110"/>
              <a:t>r</a:t>
            </a:r>
            <a:r>
              <a:rPr spc="-90"/>
              <a:t>on</a:t>
            </a:r>
            <a:r>
              <a:rPr spc="-85"/>
              <a:t>a</a:t>
            </a:r>
            <a:r>
              <a:rPr spc="-65"/>
              <a:t> </a:t>
            </a:r>
            <a:r>
              <a:rPr spc="-110"/>
              <a:t>e</a:t>
            </a:r>
            <a:r>
              <a:rPr spc="-90"/>
              <a:t> </a:t>
            </a:r>
            <a:r>
              <a:rPr spc="20"/>
              <a:t>fi</a:t>
            </a:r>
            <a:r>
              <a:rPr spc="10"/>
              <a:t>l</a:t>
            </a:r>
            <a:r>
              <a:rPr spc="-120"/>
              <a:t>e</a:t>
            </a:r>
            <a:r>
              <a:rPr spc="69"/>
              <a:t>t</a:t>
            </a:r>
            <a:r>
              <a:rPr spc="60"/>
              <a:t>t</a:t>
            </a:r>
            <a:r>
              <a:rPr spc="45"/>
              <a:t>i</a:t>
            </a:r>
            <a:r>
              <a:rPr spc="-55"/>
              <a:t>)</a:t>
            </a:r>
            <a:r>
              <a:rPr spc="-75"/>
              <a:t> </a:t>
            </a:r>
            <a:r>
              <a:rPr spc="-50"/>
              <a:t>-</a:t>
            </a:r>
            <a:r>
              <a:rPr spc="-95"/>
              <a:t> </a:t>
            </a:r>
            <a:r>
              <a:rPr spc="-320"/>
              <a:t>P</a:t>
            </a:r>
            <a:r>
              <a:rPr spc="-100"/>
              <a:t>a</a:t>
            </a:r>
            <a:r>
              <a:rPr spc="-110"/>
              <a:t>n</a:t>
            </a:r>
            <a:r>
              <a:rPr spc="85"/>
              <a:t>t</a:t>
            </a:r>
            <a:r>
              <a:rPr spc="-80"/>
              <a:t>on</a:t>
            </a:r>
            <a:r>
              <a:rPr spc="-75"/>
              <a:t>e</a:t>
            </a:r>
            <a:r>
              <a:rPr spc="-90"/>
              <a:t> </a:t>
            </a:r>
            <a:r>
              <a:rPr spc="-95"/>
              <a:t>11</a:t>
            </a:r>
            <a:r>
              <a:rPr spc="-90"/>
              <a:t>1</a:t>
            </a:r>
            <a:r>
              <a:rPr spc="-80"/>
              <a:t> </a:t>
            </a:r>
            <a:r>
              <a:rPr spc="195"/>
              <a:t>*</a:t>
            </a:r>
            <a:r>
              <a:rPr spc="-90"/>
              <a:t> </a:t>
            </a:r>
            <a:r>
              <a:rPr spc="-60"/>
              <a:t>op</a:t>
            </a:r>
            <a:r>
              <a:rPr spc="-55"/>
              <a:t>p</a:t>
            </a:r>
            <a:r>
              <a:rPr spc="-50"/>
              <a:t>.</a:t>
            </a:r>
            <a:r>
              <a:rPr spc="-95"/>
              <a:t> </a:t>
            </a:r>
            <a:r>
              <a:rPr spc="-320"/>
              <a:t>P</a:t>
            </a:r>
            <a:r>
              <a:rPr spc="-100"/>
              <a:t>a</a:t>
            </a:r>
            <a:r>
              <a:rPr spc="-110"/>
              <a:t>n</a:t>
            </a:r>
            <a:r>
              <a:rPr spc="85"/>
              <a:t>t</a:t>
            </a:r>
            <a:r>
              <a:rPr spc="-80"/>
              <a:t>on</a:t>
            </a:r>
            <a:r>
              <a:rPr spc="-75"/>
              <a:t>e</a:t>
            </a:r>
            <a:r>
              <a:rPr spc="-90"/>
              <a:t> </a:t>
            </a:r>
            <a:r>
              <a:rPr spc="-95"/>
              <a:t>872</a:t>
            </a:r>
          </a:p>
          <a:p>
            <a:pPr marL="355600" indent="-342900">
              <a:buClr>
                <a:srgbClr val="ACD333"/>
              </a:buClr>
              <a:buSzPct val="80555"/>
              <a:buChar char=""/>
              <a:tabLst>
                <a:tab pos="342900" algn="l"/>
                <a:tab pos="355600" algn="l"/>
              </a:tabLst>
              <a:defRPr spc="-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AZZ</a:t>
            </a:r>
            <a:r>
              <a:rPr spc="-240"/>
              <a:t>U</a:t>
            </a:r>
            <a:r>
              <a:rPr spc="-325"/>
              <a:t>R</a:t>
            </a:r>
            <a:r>
              <a:rPr spc="-350"/>
              <a:t>R</a:t>
            </a:r>
            <a:r>
              <a:rPr spc="-209"/>
              <a:t>O</a:t>
            </a:r>
            <a:r>
              <a:rPr spc="-110"/>
              <a:t> </a:t>
            </a:r>
            <a:r>
              <a:rPr spc="-104"/>
              <a:t>–</a:t>
            </a:r>
            <a:r>
              <a:rPr spc="-80"/>
              <a:t> </a:t>
            </a:r>
            <a:r>
              <a:rPr spc="-320"/>
              <a:t>P</a:t>
            </a:r>
            <a:r>
              <a:rPr spc="-100"/>
              <a:t>a</a:t>
            </a:r>
            <a:r>
              <a:rPr spc="-110"/>
              <a:t>n</a:t>
            </a:r>
            <a:r>
              <a:rPr spc="85"/>
              <a:t>t</a:t>
            </a:r>
            <a:r>
              <a:rPr spc="-80"/>
              <a:t>on</a:t>
            </a:r>
            <a:r>
              <a:rPr spc="-75"/>
              <a:t>e</a:t>
            </a:r>
            <a:r>
              <a:rPr spc="-100"/>
              <a:t> </a:t>
            </a:r>
            <a:r>
              <a:rPr spc="-95"/>
              <a:t>298</a:t>
            </a:r>
          </a:p>
          <a:p>
            <a:pPr marL="355600" indent="-342900">
              <a:buClr>
                <a:srgbClr val="ACD333"/>
              </a:buClr>
              <a:buSzPct val="80555"/>
              <a:buChar char=""/>
              <a:tabLst>
                <a:tab pos="342900" algn="l"/>
                <a:tab pos="355600" algn="l"/>
              </a:tabLst>
              <a:defRPr spc="-34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  <a:r>
              <a:rPr spc="-290"/>
              <a:t>OSS</a:t>
            </a:r>
            <a:r>
              <a:rPr spc="-315"/>
              <a:t>O</a:t>
            </a:r>
            <a:r>
              <a:rPr spc="-95"/>
              <a:t> </a:t>
            </a:r>
            <a:r>
              <a:rPr spc="-104"/>
              <a:t>–</a:t>
            </a:r>
            <a:r>
              <a:rPr spc="-90"/>
              <a:t> </a:t>
            </a:r>
            <a:r>
              <a:rPr spc="-320"/>
              <a:t>P</a:t>
            </a:r>
            <a:r>
              <a:rPr spc="-100"/>
              <a:t>a</a:t>
            </a:r>
            <a:r>
              <a:rPr spc="-110"/>
              <a:t>n</a:t>
            </a:r>
            <a:r>
              <a:rPr spc="85"/>
              <a:t>t</a:t>
            </a:r>
            <a:r>
              <a:rPr spc="-80"/>
              <a:t>on</a:t>
            </a:r>
            <a:r>
              <a:rPr spc="-75"/>
              <a:t>e</a:t>
            </a:r>
            <a:r>
              <a:rPr spc="-90"/>
              <a:t> </a:t>
            </a:r>
            <a:r>
              <a:rPr spc="-370"/>
              <a:t>R</a:t>
            </a:r>
            <a:r>
              <a:rPr spc="-85"/>
              <a:t>ed</a:t>
            </a:r>
            <a:r>
              <a:rPr spc="-75"/>
              <a:t> </a:t>
            </a:r>
            <a:r>
              <a:rPr spc="-95"/>
              <a:t>032</a:t>
            </a:r>
          </a:p>
          <a:p>
            <a:pPr marL="355600" indent="-342900">
              <a:buClr>
                <a:srgbClr val="ACD333"/>
              </a:buClr>
              <a:buSzPct val="80555"/>
              <a:buChar char=""/>
              <a:tabLst>
                <a:tab pos="342900" algn="l"/>
                <a:tab pos="355600" algn="l"/>
              </a:tabLst>
              <a:defRPr spc="-254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</a:t>
            </a:r>
            <a:r>
              <a:rPr spc="-250"/>
              <a:t>L</a:t>
            </a:r>
            <a:r>
              <a:rPr spc="-145"/>
              <a:t>U</a:t>
            </a:r>
            <a:r>
              <a:rPr spc="-95"/>
              <a:t> </a:t>
            </a:r>
            <a:r>
              <a:rPr spc="-104"/>
              <a:t>–</a:t>
            </a:r>
            <a:r>
              <a:rPr spc="-90"/>
              <a:t> </a:t>
            </a:r>
            <a:r>
              <a:rPr spc="-320"/>
              <a:t>P</a:t>
            </a:r>
            <a:r>
              <a:rPr spc="-100"/>
              <a:t>a</a:t>
            </a:r>
            <a:r>
              <a:rPr spc="-110"/>
              <a:t>n</a:t>
            </a:r>
            <a:r>
              <a:rPr spc="85"/>
              <a:t>t</a:t>
            </a:r>
            <a:r>
              <a:rPr spc="-80"/>
              <a:t>on</a:t>
            </a:r>
            <a:r>
              <a:rPr spc="-75"/>
              <a:t>e</a:t>
            </a:r>
            <a:r>
              <a:rPr spc="-90"/>
              <a:t> </a:t>
            </a:r>
            <a:r>
              <a:rPr spc="-95"/>
              <a:t>287</a:t>
            </a:r>
          </a:p>
        </p:txBody>
      </p:sp>
      <p:pic>
        <p:nvPicPr>
          <p:cNvPr id="369" name="Immagine 15" descr="Immagine 15"/>
          <p:cNvPicPr>
            <a:picLocks noChangeAspect="1"/>
          </p:cNvPicPr>
          <p:nvPr/>
        </p:nvPicPr>
        <p:blipFill>
          <a:blip r:embed="rId3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object 2"/>
          <p:cNvSpPr txBox="1"/>
          <p:nvPr>
            <p:ph type="title"/>
          </p:nvPr>
        </p:nvSpPr>
        <p:spPr>
          <a:xfrm>
            <a:off x="1233932" y="1029714"/>
            <a:ext cx="3670301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</a:pPr>
            <a:r>
              <a:t>LOGO</a:t>
            </a:r>
            <a:r>
              <a:rPr spc="-100"/>
              <a:t> UFFICIALE</a:t>
            </a:r>
          </a:p>
        </p:txBody>
      </p:sp>
      <p:sp>
        <p:nvSpPr>
          <p:cNvPr id="372" name="object 3"/>
          <p:cNvSpPr txBox="1"/>
          <p:nvPr/>
        </p:nvSpPr>
        <p:spPr>
          <a:xfrm>
            <a:off x="463522" y="2547199"/>
            <a:ext cx="11264955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599" marR="5080" indent="-342899" algn="just">
              <a:spcBef>
                <a:spcPts val="100"/>
              </a:spcBef>
              <a:buClr>
                <a:srgbClr val="ACD333"/>
              </a:buClr>
              <a:buSzPct val="80555"/>
              <a:buChar char=""/>
              <a:tabLst>
                <a:tab pos="355600" algn="l"/>
              </a:tabLst>
              <a:defRPr spc="6" sz="2200">
                <a:solidFill>
                  <a:srgbClr val="404040"/>
                </a:solidFill>
              </a:defRPr>
            </a:pPr>
            <a:r>
              <a:t>Il </a:t>
            </a:r>
            <a:r>
              <a:rPr spc="0"/>
              <a:t>logo </a:t>
            </a:r>
            <a:r>
              <a:rPr spc="-6"/>
              <a:t>riunisce </a:t>
            </a:r>
            <a:r>
              <a:t>le </a:t>
            </a:r>
            <a:r>
              <a:rPr spc="-6"/>
              <a:t>caratteristiche principali della nostra Associazione: al centro </a:t>
            </a:r>
            <a:r>
              <a:rPr spc="0"/>
              <a:t> </a:t>
            </a:r>
            <a:r>
              <a:rPr spc="-12"/>
              <a:t>appare </a:t>
            </a:r>
            <a:r>
              <a:t>la </a:t>
            </a:r>
            <a:r>
              <a:rPr spc="-6"/>
              <a:t>scritta </a:t>
            </a:r>
            <a:r>
              <a:rPr b="1" spc="0"/>
              <a:t>CHARITAS</a:t>
            </a:r>
            <a:r>
              <a:rPr spc="0"/>
              <a:t>, </a:t>
            </a:r>
            <a:r>
              <a:rPr spc="12"/>
              <a:t>il </a:t>
            </a:r>
            <a:r>
              <a:rPr spc="-6"/>
              <a:t>cuore </a:t>
            </a:r>
            <a:r>
              <a:rPr spc="0"/>
              <a:t>della </a:t>
            </a:r>
            <a:r>
              <a:rPr spc="-6"/>
              <a:t>nostra esperienza </a:t>
            </a:r>
            <a:r>
              <a:rPr spc="0"/>
              <a:t>che è quella della </a:t>
            </a:r>
            <a:r>
              <a:t> </a:t>
            </a:r>
            <a:r>
              <a:rPr spc="0"/>
              <a:t>Chiesa. </a:t>
            </a:r>
            <a:r>
              <a:rPr spc="-6"/>
              <a:t>Sotto campeggia </a:t>
            </a:r>
            <a:r>
              <a:t>il </a:t>
            </a:r>
            <a:r>
              <a:rPr b="1" spc="-6"/>
              <a:t>nome </a:t>
            </a:r>
            <a:r>
              <a:rPr spc="-6"/>
              <a:t>della nostra Associazione su fondo </a:t>
            </a:r>
            <a:r>
              <a:rPr spc="0"/>
              <a:t>blu, </a:t>
            </a:r>
            <a:r>
              <a:rPr spc="12"/>
              <a:t>il </a:t>
            </a:r>
            <a:r>
              <a:rPr spc="18"/>
              <a:t> </a:t>
            </a:r>
            <a:r>
              <a:rPr spc="0"/>
              <a:t>luogo </a:t>
            </a:r>
            <a:r>
              <a:rPr spc="-12"/>
              <a:t>nel </a:t>
            </a:r>
            <a:r>
              <a:rPr spc="-6"/>
              <a:t>quale ciascuno </a:t>
            </a:r>
            <a:r>
              <a:rPr spc="0"/>
              <a:t>è </a:t>
            </a:r>
            <a:r>
              <a:rPr spc="-6"/>
              <a:t>chiamato </a:t>
            </a:r>
            <a:r>
              <a:rPr spc="0"/>
              <a:t>a vivere </a:t>
            </a:r>
            <a:r>
              <a:t>la </a:t>
            </a:r>
            <a:r>
              <a:rPr spc="-12"/>
              <a:t>propria </a:t>
            </a:r>
            <a:r>
              <a:rPr spc="-6"/>
              <a:t>vocazione. La </a:t>
            </a:r>
            <a:r>
              <a:rPr b="1" spc="-6"/>
              <a:t>croce </a:t>
            </a:r>
            <a:r>
              <a:rPr b="1" spc="0"/>
              <a:t> </a:t>
            </a:r>
            <a:r>
              <a:rPr b="1" spc="-6"/>
              <a:t>bianca in campo rosso </a:t>
            </a:r>
            <a:r>
              <a:rPr spc="-6"/>
              <a:t>simboleggia </a:t>
            </a:r>
            <a:r>
              <a:t>il </a:t>
            </a:r>
            <a:r>
              <a:rPr spc="-6"/>
              <a:t>nostro compito </a:t>
            </a:r>
            <a:r>
              <a:rPr spc="-12"/>
              <a:t>di </a:t>
            </a:r>
            <a:r>
              <a:rPr spc="-6"/>
              <a:t>annunciare Cristo </a:t>
            </a:r>
            <a:r>
              <a:rPr spc="0"/>
              <a:t>e </a:t>
            </a:r>
            <a:r>
              <a:t> </a:t>
            </a:r>
            <a:r>
              <a:rPr spc="-6"/>
              <a:t>una fraternità che </a:t>
            </a:r>
            <a:r>
              <a:rPr spc="12"/>
              <a:t>va </a:t>
            </a:r>
            <a:r>
              <a:rPr spc="-6"/>
              <a:t>ben oltre </a:t>
            </a:r>
            <a:r>
              <a:t>la </a:t>
            </a:r>
            <a:r>
              <a:rPr spc="-6"/>
              <a:t>semplice amicizia. Sopra </a:t>
            </a:r>
            <a:r>
              <a:t>la </a:t>
            </a:r>
            <a:r>
              <a:rPr spc="-12"/>
              <a:t>scritta </a:t>
            </a:r>
            <a:r>
              <a:rPr spc="-6"/>
              <a:t>Charitas </a:t>
            </a:r>
            <a:r>
              <a:rPr spc="0"/>
              <a:t> </a:t>
            </a:r>
            <a:r>
              <a:rPr spc="-6"/>
              <a:t>compare </a:t>
            </a:r>
            <a:r>
              <a:t>il </a:t>
            </a:r>
            <a:r>
              <a:rPr spc="-6"/>
              <a:t>riferimento all’evento </a:t>
            </a:r>
            <a:r>
              <a:rPr spc="0"/>
              <a:t>che </a:t>
            </a:r>
            <a:r>
              <a:rPr spc="-6"/>
              <a:t>ha segnato </a:t>
            </a:r>
            <a:r>
              <a:t>la </a:t>
            </a:r>
            <a:r>
              <a:rPr spc="-6"/>
              <a:t>nascita dell’Unitalsi, </a:t>
            </a:r>
            <a:r>
              <a:rPr spc="12"/>
              <a:t>le </a:t>
            </a:r>
            <a:r>
              <a:rPr spc="18"/>
              <a:t> </a:t>
            </a:r>
            <a:r>
              <a:rPr spc="0"/>
              <a:t>lettere </a:t>
            </a:r>
            <a:r>
              <a:rPr b="1" spc="0"/>
              <a:t>NLD (Notre </a:t>
            </a:r>
            <a:r>
              <a:rPr b="1" spc="-6"/>
              <a:t>Dame de Lourdes) </a:t>
            </a:r>
            <a:r>
              <a:rPr spc="-6"/>
              <a:t>sormontate </a:t>
            </a:r>
            <a:r>
              <a:rPr spc="0"/>
              <a:t>dalla </a:t>
            </a:r>
            <a:r>
              <a:rPr spc="-6"/>
              <a:t>corona </a:t>
            </a:r>
            <a:r>
              <a:rPr spc="0"/>
              <a:t>della </a:t>
            </a:r>
            <a:r>
              <a:rPr spc="-6"/>
              <a:t>Vergine </a:t>
            </a:r>
            <a:r>
              <a:rPr spc="0"/>
              <a:t> </a:t>
            </a:r>
            <a:r>
              <a:rPr spc="-6"/>
              <a:t>Maria.</a:t>
            </a:r>
            <a:r>
              <a:rPr spc="0"/>
              <a:t> Infine</a:t>
            </a:r>
            <a:r>
              <a:t> </a:t>
            </a:r>
            <a:r>
              <a:rPr spc="0"/>
              <a:t>i</a:t>
            </a:r>
            <a:r>
              <a:t> </a:t>
            </a:r>
            <a:r>
              <a:rPr spc="-6"/>
              <a:t>cerchi</a:t>
            </a:r>
            <a:r>
              <a:rPr spc="0"/>
              <a:t> </a:t>
            </a:r>
            <a:r>
              <a:rPr spc="-12"/>
              <a:t>(rosso,</a:t>
            </a:r>
            <a:r>
              <a:rPr spc="-6"/>
              <a:t> bianco</a:t>
            </a:r>
            <a:r>
              <a:rPr spc="0"/>
              <a:t> e</a:t>
            </a:r>
            <a:r>
              <a:t> </a:t>
            </a:r>
            <a:r>
              <a:rPr spc="-6"/>
              <a:t>verde)che</a:t>
            </a:r>
            <a:r>
              <a:rPr spc="0"/>
              <a:t> </a:t>
            </a:r>
            <a:r>
              <a:rPr spc="-6"/>
              <a:t>racchiudono</a:t>
            </a:r>
            <a:r>
              <a:rPr spc="0"/>
              <a:t> i</a:t>
            </a:r>
            <a:r>
              <a:t> </a:t>
            </a:r>
            <a:r>
              <a:rPr spc="-6"/>
              <a:t>simboli </a:t>
            </a:r>
            <a:r>
              <a:rPr spc="0"/>
              <a:t> </a:t>
            </a:r>
            <a:r>
              <a:rPr spc="-12"/>
              <a:t>rappresentano</a:t>
            </a:r>
            <a:r>
              <a:rPr spc="61"/>
              <a:t> </a:t>
            </a:r>
            <a:r>
              <a:rPr spc="-12"/>
              <a:t>l’appartenenza</a:t>
            </a:r>
            <a:r>
              <a:rPr spc="48"/>
              <a:t> </a:t>
            </a:r>
            <a:r>
              <a:rPr spc="-6"/>
              <a:t>dell’Associazione</a:t>
            </a:r>
            <a:r>
              <a:rPr spc="0"/>
              <a:t> all’Italia.</a:t>
            </a:r>
          </a:p>
        </p:txBody>
      </p:sp>
      <p:pic>
        <p:nvPicPr>
          <p:cNvPr id="373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object 2"/>
          <p:cNvSpPr txBox="1"/>
          <p:nvPr>
            <p:ph type="title"/>
          </p:nvPr>
        </p:nvSpPr>
        <p:spPr>
          <a:xfrm>
            <a:off x="1233932" y="1029714"/>
            <a:ext cx="5937251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  <a:defRPr spc="-100"/>
            </a:pPr>
            <a:r>
              <a:t>IL </a:t>
            </a:r>
            <a:r>
              <a:rPr spc="0"/>
              <a:t>LOGOTIPO</a:t>
            </a:r>
            <a:r>
              <a:t> ISTITUZIONALE</a:t>
            </a:r>
          </a:p>
        </p:txBody>
      </p:sp>
      <p:sp>
        <p:nvSpPr>
          <p:cNvPr id="376" name="object 3"/>
          <p:cNvSpPr txBox="1"/>
          <p:nvPr/>
        </p:nvSpPr>
        <p:spPr>
          <a:xfrm>
            <a:off x="464311" y="5097474"/>
            <a:ext cx="1728472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100">
                <a:solidFill>
                  <a:srgbClr val="211E1F"/>
                </a:solidFill>
              </a:defRPr>
            </a:pPr>
            <a:r>
              <a:t>C:</a:t>
            </a:r>
            <a:r>
              <a:rPr spc="-25"/>
              <a:t> </a:t>
            </a:r>
            <a:r>
              <a:t>0</a:t>
            </a:r>
            <a:r>
              <a:rPr spc="-15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M:</a:t>
            </a:r>
            <a:r>
              <a:rPr spc="-9"/>
              <a:t> </a:t>
            </a:r>
            <a:r>
              <a:t>100</a:t>
            </a:r>
            <a:r>
              <a:rPr spc="-9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Y:</a:t>
            </a:r>
            <a:r>
              <a:rPr spc="-19"/>
              <a:t> </a:t>
            </a:r>
            <a:r>
              <a:t>100</a:t>
            </a:r>
            <a:r>
              <a:rPr spc="-15"/>
              <a:t> </a:t>
            </a:r>
            <a:r>
              <a:t>-</a:t>
            </a:r>
            <a:r>
              <a:rPr spc="-25"/>
              <a:t> </a:t>
            </a:r>
            <a:r>
              <a:rPr spc="-4"/>
              <a:t>K: </a:t>
            </a:r>
            <a:r>
              <a:t>0</a:t>
            </a:r>
          </a:p>
        </p:txBody>
      </p:sp>
      <p:sp>
        <p:nvSpPr>
          <p:cNvPr id="377" name="object 4"/>
          <p:cNvSpPr txBox="1"/>
          <p:nvPr/>
        </p:nvSpPr>
        <p:spPr>
          <a:xfrm>
            <a:off x="2395472" y="5097474"/>
            <a:ext cx="149352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100">
                <a:solidFill>
                  <a:srgbClr val="211E1F"/>
                </a:solidFill>
              </a:defRPr>
            </a:pPr>
            <a:r>
              <a:t>C:</a:t>
            </a:r>
            <a:r>
              <a:rPr spc="-25"/>
              <a:t> </a:t>
            </a:r>
            <a:r>
              <a:t>70</a:t>
            </a:r>
            <a:r>
              <a:rPr spc="-15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M:</a:t>
            </a:r>
            <a:r>
              <a:rPr spc="-19"/>
              <a:t> </a:t>
            </a:r>
            <a:r>
              <a:t>0</a:t>
            </a:r>
            <a:r>
              <a:rPr spc="-15"/>
              <a:t> </a:t>
            </a:r>
            <a:r>
              <a:t>-</a:t>
            </a:r>
            <a:r>
              <a:rPr spc="-4"/>
              <a:t> Y:</a:t>
            </a:r>
            <a:r>
              <a:rPr spc="-19"/>
              <a:t> </a:t>
            </a:r>
            <a:r>
              <a:t>0</a:t>
            </a:r>
            <a:r>
              <a:rPr spc="-15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K:</a:t>
            </a:r>
            <a:r>
              <a:rPr spc="-19"/>
              <a:t> </a:t>
            </a:r>
            <a:r>
              <a:t>0</a:t>
            </a:r>
          </a:p>
        </p:txBody>
      </p:sp>
      <p:sp>
        <p:nvSpPr>
          <p:cNvPr id="378" name="object 5"/>
          <p:cNvSpPr txBox="1"/>
          <p:nvPr/>
        </p:nvSpPr>
        <p:spPr>
          <a:xfrm>
            <a:off x="4168266" y="5097474"/>
            <a:ext cx="172847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100">
                <a:solidFill>
                  <a:srgbClr val="211E1F"/>
                </a:solidFill>
              </a:defRPr>
            </a:pPr>
            <a:r>
              <a:t>C:</a:t>
            </a:r>
            <a:r>
              <a:rPr spc="-25"/>
              <a:t> </a:t>
            </a:r>
            <a:r>
              <a:t>100</a:t>
            </a:r>
            <a:r>
              <a:rPr spc="-15"/>
              <a:t> </a:t>
            </a:r>
            <a:r>
              <a:t>-</a:t>
            </a:r>
            <a:r>
              <a:rPr spc="-4"/>
              <a:t> M:</a:t>
            </a:r>
            <a:r>
              <a:rPr spc="-19"/>
              <a:t> </a:t>
            </a:r>
            <a:r>
              <a:t>0</a:t>
            </a:r>
            <a:r>
              <a:rPr spc="-15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Y:</a:t>
            </a:r>
            <a:r>
              <a:rPr spc="-19"/>
              <a:t> </a:t>
            </a:r>
            <a:r>
              <a:t>100</a:t>
            </a:r>
            <a:r>
              <a:rPr spc="-15"/>
              <a:t> </a:t>
            </a:r>
            <a:r>
              <a:t>-</a:t>
            </a:r>
            <a:r>
              <a:rPr spc="-9"/>
              <a:t> </a:t>
            </a:r>
            <a:r>
              <a:rPr spc="-4"/>
              <a:t>K:</a:t>
            </a:r>
            <a:r>
              <a:rPr spc="-19"/>
              <a:t> </a:t>
            </a:r>
            <a:r>
              <a:t>0</a:t>
            </a:r>
          </a:p>
        </p:txBody>
      </p:sp>
      <p:sp>
        <p:nvSpPr>
          <p:cNvPr id="379" name="object 6"/>
          <p:cNvSpPr txBox="1"/>
          <p:nvPr/>
        </p:nvSpPr>
        <p:spPr>
          <a:xfrm>
            <a:off x="6137275" y="5097474"/>
            <a:ext cx="1884046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100">
                <a:solidFill>
                  <a:srgbClr val="211E1F"/>
                </a:solidFill>
              </a:defRPr>
            </a:pPr>
            <a:r>
              <a:t>C:</a:t>
            </a:r>
            <a:r>
              <a:rPr spc="-25"/>
              <a:t> </a:t>
            </a:r>
            <a:r>
              <a:t>100</a:t>
            </a:r>
            <a:r>
              <a:rPr spc="-15"/>
              <a:t> </a:t>
            </a:r>
            <a:r>
              <a:t>-</a:t>
            </a:r>
            <a:r>
              <a:rPr spc="-15"/>
              <a:t> </a:t>
            </a:r>
            <a:r>
              <a:rPr spc="-4"/>
              <a:t>M:</a:t>
            </a:r>
            <a:r>
              <a:rPr spc="-9"/>
              <a:t> </a:t>
            </a:r>
            <a:r>
              <a:t>15</a:t>
            </a:r>
            <a:r>
              <a:rPr spc="-15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Y:</a:t>
            </a:r>
            <a:r>
              <a:rPr spc="-19"/>
              <a:t> </a:t>
            </a:r>
            <a:r>
              <a:t>100</a:t>
            </a:r>
            <a:r>
              <a:rPr spc="-15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K:</a:t>
            </a:r>
            <a:r>
              <a:rPr spc="-9"/>
              <a:t> </a:t>
            </a:r>
            <a:r>
              <a:rPr spc="-4"/>
              <a:t>22</a:t>
            </a:r>
          </a:p>
        </p:txBody>
      </p:sp>
      <p:sp>
        <p:nvSpPr>
          <p:cNvPr id="380" name="object 7"/>
          <p:cNvSpPr txBox="1"/>
          <p:nvPr/>
        </p:nvSpPr>
        <p:spPr>
          <a:xfrm>
            <a:off x="8261984" y="5097474"/>
            <a:ext cx="172720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100">
                <a:solidFill>
                  <a:srgbClr val="211E1F"/>
                </a:solidFill>
              </a:defRPr>
            </a:pPr>
            <a:r>
              <a:t>C:</a:t>
            </a:r>
            <a:r>
              <a:rPr spc="-25"/>
              <a:t> </a:t>
            </a:r>
            <a:r>
              <a:t>100</a:t>
            </a:r>
            <a:r>
              <a:rPr spc="-15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M:</a:t>
            </a:r>
            <a:r>
              <a:rPr spc="-19"/>
              <a:t> </a:t>
            </a:r>
            <a:r>
              <a:t>50</a:t>
            </a:r>
            <a:r>
              <a:rPr spc="-15"/>
              <a:t> </a:t>
            </a:r>
            <a:r>
              <a:t>-</a:t>
            </a:r>
            <a:r>
              <a:rPr spc="-4"/>
              <a:t> Y:</a:t>
            </a:r>
            <a:r>
              <a:rPr spc="-19"/>
              <a:t> </a:t>
            </a:r>
            <a:r>
              <a:t>0</a:t>
            </a:r>
            <a:r>
              <a:rPr spc="-9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K:</a:t>
            </a:r>
            <a:r>
              <a:rPr spc="-19"/>
              <a:t> </a:t>
            </a:r>
            <a:r>
              <a:rPr spc="-4"/>
              <a:t>10</a:t>
            </a:r>
          </a:p>
        </p:txBody>
      </p:sp>
      <p:sp>
        <p:nvSpPr>
          <p:cNvPr id="381" name="object 8"/>
          <p:cNvSpPr txBox="1"/>
          <p:nvPr/>
        </p:nvSpPr>
        <p:spPr>
          <a:xfrm>
            <a:off x="10153650" y="5097474"/>
            <a:ext cx="1572895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100">
                <a:solidFill>
                  <a:srgbClr val="211E1F"/>
                </a:solidFill>
              </a:defRPr>
            </a:pPr>
            <a:r>
              <a:t>C:</a:t>
            </a:r>
            <a:r>
              <a:rPr spc="-19"/>
              <a:t> </a:t>
            </a:r>
            <a:r>
              <a:t>0</a:t>
            </a:r>
            <a:r>
              <a:rPr spc="-15"/>
              <a:t> </a:t>
            </a:r>
            <a:r>
              <a:t>-</a:t>
            </a:r>
            <a:r>
              <a:rPr spc="-4"/>
              <a:t> M:</a:t>
            </a:r>
            <a:r>
              <a:rPr spc="-19"/>
              <a:t> </a:t>
            </a:r>
            <a:r>
              <a:t>0</a:t>
            </a:r>
            <a:r>
              <a:rPr spc="-15"/>
              <a:t> </a:t>
            </a:r>
            <a:r>
              <a:t>-</a:t>
            </a:r>
            <a:r>
              <a:rPr spc="-19"/>
              <a:t> </a:t>
            </a:r>
            <a:r>
              <a:rPr spc="-4"/>
              <a:t>Y:</a:t>
            </a:r>
            <a:r>
              <a:rPr spc="-19"/>
              <a:t> </a:t>
            </a:r>
            <a:r>
              <a:t>0</a:t>
            </a:r>
            <a:r>
              <a:rPr spc="-15"/>
              <a:t> </a:t>
            </a:r>
            <a:r>
              <a:t>- </a:t>
            </a:r>
            <a:r>
              <a:rPr spc="-4"/>
              <a:t>K:</a:t>
            </a:r>
            <a:r>
              <a:rPr spc="-19"/>
              <a:t> </a:t>
            </a:r>
            <a:r>
              <a:rPr spc="-4"/>
              <a:t>100</a:t>
            </a:r>
          </a:p>
        </p:txBody>
      </p:sp>
      <p:sp>
        <p:nvSpPr>
          <p:cNvPr id="382" name="object 9"/>
          <p:cNvSpPr txBox="1"/>
          <p:nvPr/>
        </p:nvSpPr>
        <p:spPr>
          <a:xfrm>
            <a:off x="78739" y="5537910"/>
            <a:ext cx="1203706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just">
              <a:spcBef>
                <a:spcPts val="100"/>
              </a:spcBef>
              <a:defRPr>
                <a:solidFill>
                  <a:srgbClr val="211E1F"/>
                </a:solidFill>
              </a:defRPr>
            </a:pPr>
            <a:r>
              <a:t>I </a:t>
            </a:r>
            <a:r>
              <a:rPr spc="-5"/>
              <a:t>colori del logotipo completo sono </a:t>
            </a:r>
            <a:r>
              <a:rPr spc="5"/>
              <a:t>6: </a:t>
            </a:r>
            <a:r>
              <a:rPr spc="-5"/>
              <a:t>rosso, azzurro, </a:t>
            </a:r>
            <a:r>
              <a:t>verde, oro, blu e </a:t>
            </a:r>
            <a:r>
              <a:rPr spc="-5"/>
              <a:t>nero. </a:t>
            </a:r>
            <a:r>
              <a:rPr spc="5"/>
              <a:t>II </a:t>
            </a:r>
            <a:r>
              <a:rPr spc="-10"/>
              <a:t>colore </a:t>
            </a:r>
            <a:r>
              <a:rPr spc="-5"/>
              <a:t>istituzionale </a:t>
            </a:r>
            <a:r>
              <a:t>è </a:t>
            </a:r>
            <a:r>
              <a:rPr spc="5"/>
              <a:t>il </a:t>
            </a:r>
            <a:r>
              <a:rPr spc="-5"/>
              <a:t>blu che </a:t>
            </a:r>
            <a:r>
              <a:t> </a:t>
            </a:r>
            <a:r>
              <a:rPr spc="-5"/>
              <a:t>viene</a:t>
            </a:r>
            <a:r>
              <a:t> </a:t>
            </a:r>
            <a:r>
              <a:rPr spc="-5"/>
              <a:t>sempre</a:t>
            </a:r>
            <a:r>
              <a:t> </a:t>
            </a:r>
            <a:r>
              <a:rPr spc="-5"/>
              <a:t>utilizzato</a:t>
            </a:r>
            <a:r>
              <a:t> </a:t>
            </a:r>
            <a:r>
              <a:rPr spc="-5"/>
              <a:t>per</a:t>
            </a:r>
            <a:r>
              <a:t> </a:t>
            </a:r>
            <a:r>
              <a:rPr spc="5"/>
              <a:t>il</a:t>
            </a:r>
            <a:r>
              <a:rPr spc="10"/>
              <a:t> </a:t>
            </a:r>
            <a:r>
              <a:rPr spc="-5"/>
              <a:t>typing.</a:t>
            </a:r>
            <a:r>
              <a:t> Per</a:t>
            </a:r>
            <a:r>
              <a:rPr spc="5"/>
              <a:t> </a:t>
            </a:r>
            <a:r>
              <a:rPr spc="-5"/>
              <a:t>l’acronimo</a:t>
            </a:r>
            <a:r>
              <a:t> </a:t>
            </a:r>
            <a:r>
              <a:rPr spc="-5"/>
              <a:t>viene</a:t>
            </a:r>
            <a:r>
              <a:t> </a:t>
            </a:r>
            <a:r>
              <a:rPr spc="-5"/>
              <a:t>utilizzato</a:t>
            </a:r>
            <a:r>
              <a:t> </a:t>
            </a:r>
            <a:r>
              <a:rPr spc="5"/>
              <a:t>il</a:t>
            </a:r>
            <a:r>
              <a:rPr spc="10"/>
              <a:t> </a:t>
            </a:r>
            <a:r>
              <a:rPr spc="-5"/>
              <a:t>nero.</a:t>
            </a:r>
            <a:r>
              <a:t> I</a:t>
            </a:r>
            <a:r>
              <a:rPr spc="5"/>
              <a:t> </a:t>
            </a:r>
            <a:r>
              <a:rPr spc="-5"/>
              <a:t>materiali</a:t>
            </a:r>
            <a:r>
              <a:t> </a:t>
            </a:r>
            <a:r>
              <a:rPr spc="-10"/>
              <a:t>sono</a:t>
            </a:r>
            <a:r>
              <a:rPr spc="-5"/>
              <a:t> stampati</a:t>
            </a:r>
            <a:r>
              <a:t> </a:t>
            </a:r>
            <a:r>
              <a:rPr spc="10"/>
              <a:t>in </a:t>
            </a:r>
            <a:r>
              <a:rPr spc="-484"/>
              <a:t> </a:t>
            </a:r>
            <a:r>
              <a:rPr spc="-5"/>
              <a:t>quadricromia.</a:t>
            </a:r>
          </a:p>
        </p:txBody>
      </p:sp>
      <p:sp>
        <p:nvSpPr>
          <p:cNvPr id="383" name="object 10"/>
          <p:cNvSpPr txBox="1"/>
          <p:nvPr/>
        </p:nvSpPr>
        <p:spPr>
          <a:xfrm>
            <a:off x="656336" y="2138756"/>
            <a:ext cx="77533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286DB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</a:t>
            </a:r>
            <a:r>
              <a:rPr spc="-65"/>
              <a:t> </a:t>
            </a:r>
            <a:r>
              <a:rPr spc="-5"/>
              <a:t>colori</a:t>
            </a:r>
          </a:p>
        </p:txBody>
      </p:sp>
      <p:grpSp>
        <p:nvGrpSpPr>
          <p:cNvPr id="397" name="object 11"/>
          <p:cNvGrpSpPr/>
          <p:nvPr/>
        </p:nvGrpSpPr>
        <p:grpSpPr>
          <a:xfrm>
            <a:off x="1062989" y="2534411"/>
            <a:ext cx="9829800" cy="2500124"/>
            <a:chOff x="0" y="0"/>
            <a:chExt cx="9829799" cy="2500123"/>
          </a:xfrm>
        </p:grpSpPr>
        <p:pic>
          <p:nvPicPr>
            <p:cNvPr id="384" name="object 12" descr="object 1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95193" y="0"/>
              <a:ext cx="4675633" cy="1789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" name="object 13"/>
            <p:cNvSpPr/>
            <p:nvPr/>
          </p:nvSpPr>
          <p:spPr>
            <a:xfrm>
              <a:off x="0" y="2175511"/>
              <a:ext cx="310896" cy="320041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6" name="object 14"/>
            <p:cNvSpPr/>
            <p:nvPr/>
          </p:nvSpPr>
          <p:spPr>
            <a:xfrm>
              <a:off x="0" y="2175511"/>
              <a:ext cx="310896" cy="320041"/>
            </a:xfrm>
            <a:prstGeom prst="rect">
              <a:avLst/>
            </a:prstGeom>
            <a:noFill/>
            <a:ln w="19812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7" name="object 15"/>
            <p:cNvSpPr/>
            <p:nvPr/>
          </p:nvSpPr>
          <p:spPr>
            <a:xfrm>
              <a:off x="1825751" y="2180083"/>
              <a:ext cx="310896" cy="320041"/>
            </a:xfrm>
            <a:prstGeom prst="rect">
              <a:avLst/>
            </a:prstGeom>
            <a:solidFill>
              <a:srgbClr val="38A6E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8" name="object 16"/>
            <p:cNvSpPr/>
            <p:nvPr/>
          </p:nvSpPr>
          <p:spPr>
            <a:xfrm>
              <a:off x="1825751" y="2180083"/>
              <a:ext cx="310896" cy="320041"/>
            </a:xfrm>
            <a:prstGeom prst="rect">
              <a:avLst/>
            </a:prstGeom>
            <a:noFill/>
            <a:ln w="19812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9" name="object 17"/>
            <p:cNvSpPr/>
            <p:nvPr/>
          </p:nvSpPr>
          <p:spPr>
            <a:xfrm>
              <a:off x="3646932" y="2180083"/>
              <a:ext cx="310897" cy="320041"/>
            </a:xfrm>
            <a:prstGeom prst="rect">
              <a:avLst/>
            </a:prstGeom>
            <a:solidFill>
              <a:srgbClr val="00AF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0" name="object 18"/>
            <p:cNvSpPr/>
            <p:nvPr/>
          </p:nvSpPr>
          <p:spPr>
            <a:xfrm>
              <a:off x="3646932" y="2180083"/>
              <a:ext cx="310897" cy="320041"/>
            </a:xfrm>
            <a:prstGeom prst="rect">
              <a:avLst/>
            </a:prstGeom>
            <a:noFill/>
            <a:ln w="19812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1" name="object 19"/>
            <p:cNvSpPr/>
            <p:nvPr/>
          </p:nvSpPr>
          <p:spPr>
            <a:xfrm>
              <a:off x="5655564" y="2180083"/>
              <a:ext cx="310897" cy="320041"/>
            </a:xfrm>
            <a:prstGeom prst="rect">
              <a:avLst/>
            </a:prstGeom>
            <a:solidFill>
              <a:srgbClr val="BB9A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2" name="object 20"/>
            <p:cNvSpPr/>
            <p:nvPr/>
          </p:nvSpPr>
          <p:spPr>
            <a:xfrm>
              <a:off x="5655564" y="2180083"/>
              <a:ext cx="310897" cy="320041"/>
            </a:xfrm>
            <a:prstGeom prst="rect">
              <a:avLst/>
            </a:prstGeom>
            <a:noFill/>
            <a:ln w="19812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3" name="object 21"/>
            <p:cNvSpPr/>
            <p:nvPr/>
          </p:nvSpPr>
          <p:spPr>
            <a:xfrm>
              <a:off x="7778496" y="2180083"/>
              <a:ext cx="310897" cy="320041"/>
            </a:xfrm>
            <a:prstGeom prst="rect">
              <a:avLst/>
            </a:prstGeom>
            <a:solidFill>
              <a:srgbClr val="006F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4" name="object 22"/>
            <p:cNvSpPr/>
            <p:nvPr/>
          </p:nvSpPr>
          <p:spPr>
            <a:xfrm>
              <a:off x="7778496" y="2180083"/>
              <a:ext cx="310897" cy="320041"/>
            </a:xfrm>
            <a:prstGeom prst="rect">
              <a:avLst/>
            </a:prstGeom>
            <a:noFill/>
            <a:ln w="19812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5" name="object 23"/>
            <p:cNvSpPr/>
            <p:nvPr/>
          </p:nvSpPr>
          <p:spPr>
            <a:xfrm>
              <a:off x="9518903" y="2180083"/>
              <a:ext cx="310897" cy="32004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6" name="object 24"/>
            <p:cNvSpPr/>
            <p:nvPr/>
          </p:nvSpPr>
          <p:spPr>
            <a:xfrm>
              <a:off x="9518903" y="2180083"/>
              <a:ext cx="310897" cy="320041"/>
            </a:xfrm>
            <a:prstGeom prst="rect">
              <a:avLst/>
            </a:prstGeom>
            <a:noFill/>
            <a:ln w="19812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98" name="Immagine 15" descr="Immagine 15"/>
          <p:cNvPicPr>
            <a:picLocks noChangeAspect="1"/>
          </p:cNvPicPr>
          <p:nvPr/>
        </p:nvPicPr>
        <p:blipFill>
          <a:blip r:embed="rId3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8"/>
          <p:cNvGrpSpPr/>
          <p:nvPr/>
        </p:nvGrpSpPr>
        <p:grpSpPr>
          <a:xfrm>
            <a:off x="-101600" y="-4514"/>
            <a:ext cx="12192001" cy="6867028"/>
            <a:chOff x="0" y="0"/>
            <a:chExt cx="12192000" cy="6867027"/>
          </a:xfrm>
        </p:grpSpPr>
        <p:sp>
          <p:nvSpPr>
            <p:cNvPr id="400" name="Rectangle 9"/>
            <p:cNvSpPr/>
            <p:nvPr/>
          </p:nvSpPr>
          <p:spPr>
            <a:xfrm>
              <a:off x="0" y="2373"/>
              <a:ext cx="12192000" cy="6858001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01" name="Oval 10"/>
            <p:cNvSpPr/>
            <p:nvPr/>
          </p:nvSpPr>
          <p:spPr>
            <a:xfrm>
              <a:off x="3219" y="2669373"/>
              <a:ext cx="4191001" cy="41910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1000"/>
                  </a:srgbClr>
                </a:gs>
                <a:gs pos="36000">
                  <a:srgbClr val="F7F7F7">
                    <a:alpha val="10000"/>
                  </a:srgbClr>
                </a:gs>
                <a:gs pos="75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02" name="Oval 11"/>
            <p:cNvSpPr/>
            <p:nvPr/>
          </p:nvSpPr>
          <p:spPr>
            <a:xfrm>
              <a:off x="1749" y="2897973"/>
              <a:ext cx="2362201" cy="2362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8000"/>
                  </a:srgbClr>
                </a:gs>
                <a:gs pos="36000">
                  <a:srgbClr val="F7F7F7">
                    <a:alpha val="8000"/>
                  </a:srgbClr>
                </a:gs>
                <a:gs pos="72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03" name="Oval 12"/>
            <p:cNvSpPr/>
            <p:nvPr/>
          </p:nvSpPr>
          <p:spPr>
            <a:xfrm>
              <a:off x="8609011" y="1678773"/>
              <a:ext cx="2819401" cy="28194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7000"/>
                  </a:srgbClr>
                </a:gs>
                <a:gs pos="36000">
                  <a:srgbClr val="F7F7F7">
                    <a:alpha val="6000"/>
                  </a:srgbClr>
                </a:gs>
                <a:gs pos="69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04" name="Oval 13"/>
            <p:cNvSpPr/>
            <p:nvPr/>
          </p:nvSpPr>
          <p:spPr>
            <a:xfrm>
              <a:off x="7999411" y="0"/>
              <a:ext cx="1600201" cy="16002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73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05" name="Oval 14"/>
            <p:cNvSpPr/>
            <p:nvPr/>
          </p:nvSpPr>
          <p:spPr>
            <a:xfrm>
              <a:off x="8609011" y="5876427"/>
              <a:ext cx="990601" cy="990601"/>
            </a:xfrm>
            <a:prstGeom prst="ellipse">
              <a:avLst/>
            </a:prstGeom>
            <a:gradFill flip="none" rotWithShape="1">
              <a:gsLst>
                <a:gs pos="0">
                  <a:srgbClr val="F7F7F7">
                    <a:alpha val="14000"/>
                  </a:srgbClr>
                </a:gs>
                <a:gs pos="36000">
                  <a:srgbClr val="F7F7F7">
                    <a:alpha val="7000"/>
                  </a:srgbClr>
                </a:gs>
                <a:gs pos="66000">
                  <a:srgbClr val="F7F7F7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06" name="Freeform 5"/>
            <p:cNvSpPr/>
            <p:nvPr/>
          </p:nvSpPr>
          <p:spPr>
            <a:xfrm>
              <a:off x="0" y="3960"/>
              <a:ext cx="12192001" cy="685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08" name="Rectangle 17"/>
          <p:cNvSpPr/>
          <p:nvPr/>
        </p:nvSpPr>
        <p:spPr>
          <a:xfrm>
            <a:off x="10437811" y="0"/>
            <a:ext cx="685801" cy="1143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9" name="object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R="2032" indent="2977387" defTabSz="182880">
              <a:defRPr sz="2160"/>
            </a:pPr>
          </a:p>
        </p:txBody>
      </p:sp>
      <p:sp>
        <p:nvSpPr>
          <p:cNvPr id="410" name="ANIMAZIONE DEL LOGO 120°: clicca sulla freccia in centro al riquadro bianco"/>
          <p:cNvSpPr txBox="1"/>
          <p:nvPr>
            <p:ph type="body" sz="quarter" idx="1"/>
          </p:nvPr>
        </p:nvSpPr>
        <p:spPr>
          <a:xfrm>
            <a:off x="8287695" y="2213171"/>
            <a:ext cx="2954020" cy="2413926"/>
          </a:xfrm>
          <a:prstGeom prst="rect">
            <a:avLst/>
          </a:prstGeom>
        </p:spPr>
        <p:txBody>
          <a:bodyPr/>
          <a:lstStyle>
            <a:lvl1pPr marL="0" indent="11557" algn="ctr" defTabSz="416052">
              <a:lnSpc>
                <a:spcPct val="90000"/>
              </a:lnSpc>
              <a:spcBef>
                <a:spcPts val="500"/>
              </a:spcBef>
              <a:buClrTx/>
              <a:buSzTx/>
              <a:buNone/>
              <a:defRPr sz="2730">
                <a:solidFill>
                  <a:srgbClr val="EBEBEB"/>
                </a:solidFill>
              </a:defRPr>
            </a:lvl1pPr>
          </a:lstStyle>
          <a:p>
            <a:pPr/>
            <a:r>
              <a:t>ANIMAZIONE DEL LOGO 120°: clicca sulla freccia in centro al riquadro bianco</a:t>
            </a:r>
          </a:p>
        </p:txBody>
      </p:sp>
      <p:sp>
        <p:nvSpPr>
          <p:cNvPr id="411" name="Text Placeholder 3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1400">
                <a:solidFill>
                  <a:schemeClr val="accent1"/>
                </a:solidFill>
              </a:defRPr>
            </a:pPr>
          </a:p>
        </p:txBody>
      </p:sp>
      <p:grpSp>
        <p:nvGrpSpPr>
          <p:cNvPr id="415" name="Group 19"/>
          <p:cNvGrpSpPr/>
          <p:nvPr/>
        </p:nvGrpSpPr>
        <p:grpSpPr>
          <a:xfrm>
            <a:off x="423332" y="384432"/>
            <a:ext cx="8038974" cy="6071405"/>
            <a:chOff x="0" y="0"/>
            <a:chExt cx="8038972" cy="6071403"/>
          </a:xfrm>
        </p:grpSpPr>
        <p:sp>
          <p:nvSpPr>
            <p:cNvPr id="412" name="Rectangle 20"/>
            <p:cNvSpPr/>
            <p:nvPr/>
          </p:nvSpPr>
          <p:spPr>
            <a:xfrm flipH="1">
              <a:off x="0" y="17732"/>
              <a:ext cx="6785133" cy="6053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13" name="Freeform 5"/>
            <p:cNvSpPr/>
            <p:nvPr/>
          </p:nvSpPr>
          <p:spPr>
            <a:xfrm flipH="1" rot="5400000">
              <a:off x="4193343" y="2417289"/>
              <a:ext cx="6053671" cy="1254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19"/>
                  </a:lnTo>
                  <a:lnTo>
                    <a:pt x="21600" y="21600"/>
                  </a:lnTo>
                  <a:lnTo>
                    <a:pt x="21600" y="19"/>
                  </a:lnTo>
                  <a:lnTo>
                    <a:pt x="21110" y="421"/>
                  </a:lnTo>
                  <a:lnTo>
                    <a:pt x="20622" y="805"/>
                  </a:lnTo>
                  <a:lnTo>
                    <a:pt x="20131" y="1180"/>
                  </a:lnTo>
                  <a:lnTo>
                    <a:pt x="19639" y="1501"/>
                  </a:lnTo>
                  <a:lnTo>
                    <a:pt x="19148" y="1825"/>
                  </a:lnTo>
                  <a:lnTo>
                    <a:pt x="18656" y="2128"/>
                  </a:lnTo>
                  <a:lnTo>
                    <a:pt x="18170" y="2387"/>
                  </a:lnTo>
                  <a:lnTo>
                    <a:pt x="17677" y="2633"/>
                  </a:lnTo>
                  <a:lnTo>
                    <a:pt x="17187" y="2857"/>
                  </a:lnTo>
                  <a:lnTo>
                    <a:pt x="16705" y="3051"/>
                  </a:lnTo>
                  <a:lnTo>
                    <a:pt x="16217" y="3245"/>
                  </a:lnTo>
                  <a:lnTo>
                    <a:pt x="15736" y="3407"/>
                  </a:lnTo>
                  <a:lnTo>
                    <a:pt x="15254" y="3534"/>
                  </a:lnTo>
                  <a:lnTo>
                    <a:pt x="14774" y="3667"/>
                  </a:lnTo>
                  <a:lnTo>
                    <a:pt x="14299" y="3777"/>
                  </a:lnTo>
                  <a:lnTo>
                    <a:pt x="13828" y="3856"/>
                  </a:lnTo>
                  <a:lnTo>
                    <a:pt x="13357" y="3923"/>
                  </a:lnTo>
                  <a:lnTo>
                    <a:pt x="12891" y="3988"/>
                  </a:lnTo>
                  <a:lnTo>
                    <a:pt x="12431" y="4018"/>
                  </a:lnTo>
                  <a:lnTo>
                    <a:pt x="11971" y="4050"/>
                  </a:lnTo>
                  <a:lnTo>
                    <a:pt x="11517" y="4066"/>
                  </a:lnTo>
                  <a:lnTo>
                    <a:pt x="11068" y="4050"/>
                  </a:lnTo>
                  <a:lnTo>
                    <a:pt x="10623" y="4050"/>
                  </a:lnTo>
                  <a:lnTo>
                    <a:pt x="10182" y="4018"/>
                  </a:lnTo>
                  <a:lnTo>
                    <a:pt x="9750" y="3969"/>
                  </a:lnTo>
                  <a:lnTo>
                    <a:pt x="9323" y="3923"/>
                  </a:lnTo>
                  <a:lnTo>
                    <a:pt x="8904" y="3872"/>
                  </a:lnTo>
                  <a:lnTo>
                    <a:pt x="8487" y="3794"/>
                  </a:lnTo>
                  <a:lnTo>
                    <a:pt x="8076" y="3710"/>
                  </a:lnTo>
                  <a:lnTo>
                    <a:pt x="7674" y="3634"/>
                  </a:lnTo>
                  <a:lnTo>
                    <a:pt x="6890" y="3421"/>
                  </a:lnTo>
                  <a:lnTo>
                    <a:pt x="6139" y="3194"/>
                  </a:lnTo>
                  <a:lnTo>
                    <a:pt x="5417" y="2957"/>
                  </a:lnTo>
                  <a:lnTo>
                    <a:pt x="4735" y="2695"/>
                  </a:lnTo>
                  <a:lnTo>
                    <a:pt x="4082" y="2422"/>
                  </a:lnTo>
                  <a:lnTo>
                    <a:pt x="3478" y="2128"/>
                  </a:lnTo>
                  <a:lnTo>
                    <a:pt x="2910" y="1839"/>
                  </a:lnTo>
                  <a:lnTo>
                    <a:pt x="2387" y="1550"/>
                  </a:lnTo>
                  <a:lnTo>
                    <a:pt x="1907" y="1277"/>
                  </a:lnTo>
                  <a:lnTo>
                    <a:pt x="1482" y="1018"/>
                  </a:lnTo>
                  <a:lnTo>
                    <a:pt x="1097" y="772"/>
                  </a:lnTo>
                  <a:lnTo>
                    <a:pt x="773" y="567"/>
                  </a:lnTo>
                  <a:lnTo>
                    <a:pt x="501" y="373"/>
                  </a:lnTo>
                  <a:lnTo>
                    <a:pt x="127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14" name="Freeform 5"/>
            <p:cNvSpPr/>
            <p:nvPr/>
          </p:nvSpPr>
          <p:spPr>
            <a:xfrm flipH="1" rot="5677511">
              <a:off x="6036497" y="1441645"/>
              <a:ext cx="3299407" cy="4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416" name="Immagine 15" descr="Immagine 15"/>
          <p:cNvPicPr>
            <a:picLocks noChangeAspect="1"/>
          </p:cNvPicPr>
          <p:nvPr/>
        </p:nvPicPr>
        <p:blipFill>
          <a:blip r:embed="rId3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logo120esimounitalsi.mp4" descr="logo120esimounitalsi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26576" y="3833"/>
            <a:ext cx="7338152" cy="685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1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4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object 2"/>
          <p:cNvSpPr txBox="1"/>
          <p:nvPr>
            <p:ph type="title"/>
          </p:nvPr>
        </p:nvSpPr>
        <p:spPr>
          <a:xfrm>
            <a:off x="1233931" y="1029714"/>
            <a:ext cx="8813352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0413" defTabSz="374904">
              <a:defRPr sz="2952"/>
            </a:pPr>
            <a:r>
              <a:t>LOGO</a:t>
            </a:r>
            <a:r>
              <a:rPr spc="-82"/>
              <a:t> 120</a:t>
            </a:r>
            <a:r>
              <a:t> ANNI</a:t>
            </a:r>
            <a:r>
              <a:rPr spc="-82"/>
              <a:t> DI SERVIZIO: il significato e i simboli</a:t>
            </a:r>
          </a:p>
        </p:txBody>
      </p:sp>
      <p:sp>
        <p:nvSpPr>
          <p:cNvPr id="420" name="object 3"/>
          <p:cNvSpPr txBox="1"/>
          <p:nvPr/>
        </p:nvSpPr>
        <p:spPr>
          <a:xfrm>
            <a:off x="539136" y="2420768"/>
            <a:ext cx="11113728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ACD333"/>
              </a:buClr>
              <a:buSzPct val="78947"/>
              <a:buChar char=""/>
              <a:tabLst>
                <a:tab pos="342900" algn="l"/>
                <a:tab pos="355600" algn="l"/>
              </a:tabLst>
              <a:defRPr spc="-10" sz="2400">
                <a:solidFill>
                  <a:srgbClr val="404040"/>
                </a:solidFill>
              </a:defRPr>
            </a:pPr>
            <a:r>
              <a:t>Il </a:t>
            </a:r>
            <a:r>
              <a:rPr spc="-5"/>
              <a:t>Logo</a:t>
            </a:r>
            <a:r>
              <a:rPr spc="32"/>
              <a:t> per il 120° anniversario di Fondazione dell’Unitalsi è caratterizzato da una serie di simboli che definiscono il cammino di questi anni di servizio ai più fragili attraverso i pellegrinaggi verso i Santuari mariani e in particolare verso Lourdes.</a:t>
            </a:r>
            <a:endParaRPr spc="32"/>
          </a:p>
          <a:p>
            <a:pPr marL="355600" indent="-342900">
              <a:buClr>
                <a:srgbClr val="ACD333"/>
              </a:buClr>
              <a:buSzPct val="78947"/>
              <a:buChar char=""/>
              <a:tabLst>
                <a:tab pos="342900" algn="l"/>
                <a:tab pos="355600" algn="l"/>
              </a:tabLst>
              <a:defRPr spc="32" sz="2400">
                <a:solidFill>
                  <a:srgbClr val="404040"/>
                </a:solidFill>
              </a:defRPr>
            </a:pPr>
            <a:r>
              <a:t>Elemento principale è la </a:t>
            </a:r>
            <a:r>
              <a:rPr b="1" i="1"/>
              <a:t>figura bianca in atteggiamento orante</a:t>
            </a:r>
            <a:r>
              <a:t> – proprio come </a:t>
            </a:r>
            <a:r>
              <a:rPr b="1"/>
              <a:t>Nostra Signora di Lourdes</a:t>
            </a:r>
            <a:r>
              <a:t> – la cui veste, prolungandosi verso il basso, si mescola al colore azzurro formando così una sorgente d’acqua.</a:t>
            </a:r>
          </a:p>
          <a:p>
            <a:pPr marL="355600" indent="-342900">
              <a:buClr>
                <a:srgbClr val="ACD333"/>
              </a:buClr>
              <a:buSzPct val="78947"/>
              <a:buChar char=""/>
              <a:tabLst>
                <a:tab pos="342900" algn="l"/>
                <a:tab pos="355600" algn="l"/>
              </a:tabLst>
              <a:defRPr spc="32" sz="2400">
                <a:solidFill>
                  <a:srgbClr val="404040"/>
                </a:solidFill>
              </a:defRPr>
            </a:pPr>
            <a:r>
              <a:t>Dalla veste bianca si erge </a:t>
            </a:r>
            <a:r>
              <a:rPr b="1" i="1"/>
              <a:t>il libro della Parola di Dio</a:t>
            </a:r>
            <a:r>
              <a:t>, aperto, a simboleggiare l’atteggiamento di proclamazione e di ascolto di essa.</a:t>
            </a:r>
          </a:p>
        </p:txBody>
      </p:sp>
      <p:pic>
        <p:nvPicPr>
          <p:cNvPr id="421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object 3"/>
          <p:cNvSpPr txBox="1"/>
          <p:nvPr/>
        </p:nvSpPr>
        <p:spPr>
          <a:xfrm>
            <a:off x="1109662" y="2308236"/>
            <a:ext cx="9972676" cy="405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indent="-342900">
              <a:buClr>
                <a:srgbClr val="ACD333"/>
              </a:buClr>
              <a:buSzPct val="78947"/>
              <a:buChar char=""/>
              <a:tabLst>
                <a:tab pos="342900" algn="l"/>
                <a:tab pos="355600" algn="l"/>
              </a:tabLst>
              <a:defRPr spc="32" sz="2400">
                <a:solidFill>
                  <a:srgbClr val="404040"/>
                </a:solidFill>
              </a:defRPr>
            </a:pPr>
            <a:r>
              <a:t>Un paio di </a:t>
            </a:r>
            <a:r>
              <a:rPr b="1" i="1"/>
              <a:t>sandali</a:t>
            </a:r>
            <a:r>
              <a:t> che lambiscono l’acqua e un </a:t>
            </a:r>
            <a:r>
              <a:rPr b="1" i="1"/>
              <a:t>bastone con la bisaccia</a:t>
            </a:r>
            <a:r>
              <a:t> piantato accanto alla Vergine sono gli strumenti che caratterizzano </a:t>
            </a:r>
            <a:r>
              <a:rPr i="1"/>
              <a:t>il pellegrino</a:t>
            </a:r>
            <a:r>
              <a:t>.</a:t>
            </a:r>
          </a:p>
          <a:p>
            <a:pPr marL="355600" indent="-342900">
              <a:buClr>
                <a:srgbClr val="ACD333"/>
              </a:buClr>
              <a:buSzPct val="78947"/>
              <a:buChar char=""/>
              <a:tabLst>
                <a:tab pos="342900" algn="l"/>
                <a:tab pos="355600" algn="l"/>
              </a:tabLst>
              <a:defRPr spc="32" sz="2400">
                <a:solidFill>
                  <a:srgbClr val="404040"/>
                </a:solidFill>
              </a:defRPr>
            </a:pPr>
            <a:r>
              <a:t>L’intera composizione ha come sfondo </a:t>
            </a:r>
            <a:r>
              <a:rPr b="1" i="1"/>
              <a:t>un vortice di Luce</a:t>
            </a:r>
            <a:r>
              <a:t>, segno del Cristo e di quella luce che, accompagnata dal vento, caratterizzò la prima apparizione alla Grotta di Massabielle.</a:t>
            </a:r>
            <a:endParaRPr spc="-10"/>
          </a:p>
          <a:p>
            <a:pPr marL="355600" indent="-342900">
              <a:buClr>
                <a:srgbClr val="ACD333"/>
              </a:buClr>
              <a:buSzPct val="78947"/>
              <a:buChar char=""/>
              <a:tabLst>
                <a:tab pos="342900" algn="l"/>
                <a:tab pos="355600" algn="l"/>
              </a:tabLst>
              <a:defRPr spc="-10" sz="2400">
                <a:solidFill>
                  <a:srgbClr val="404040"/>
                </a:solidFill>
              </a:defRPr>
            </a:pPr>
            <a:r>
              <a:t>Gli anni </a:t>
            </a:r>
            <a:r>
              <a:rPr b="1" i="1"/>
              <a:t>1903 – 2023</a:t>
            </a:r>
            <a:r>
              <a:t> </a:t>
            </a:r>
            <a:r>
              <a:rPr spc="32"/>
              <a:t>datano il tempo trascorso dalla Fondazione dell’Unitalsi.</a:t>
            </a:r>
            <a:endParaRPr spc="32"/>
          </a:p>
          <a:p>
            <a:pPr marL="355600" indent="-342900">
              <a:buClr>
                <a:srgbClr val="ACD333"/>
              </a:buClr>
              <a:buSzPct val="78947"/>
              <a:buChar char=""/>
              <a:tabLst>
                <a:tab pos="342900" algn="l"/>
                <a:tab pos="355600" algn="l"/>
              </a:tabLst>
              <a:defRPr spc="32" sz="2400">
                <a:solidFill>
                  <a:srgbClr val="404040"/>
                </a:solidFill>
              </a:defRPr>
            </a:pPr>
            <a:r>
              <a:t>Il Logo del 120° ci caratterizzerà in quest’anno straordinario in tutte le nostre iniziative.</a:t>
            </a:r>
          </a:p>
        </p:txBody>
      </p:sp>
      <p:pic>
        <p:nvPicPr>
          <p:cNvPr id="424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object 2"/>
          <p:cNvSpPr txBox="1"/>
          <p:nvPr/>
        </p:nvSpPr>
        <p:spPr>
          <a:xfrm>
            <a:off x="1121692" y="875650"/>
            <a:ext cx="8813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indent="10413" defTabSz="374904">
              <a:defRPr sz="2952">
                <a:solidFill>
                  <a:srgbClr val="EBEBEB"/>
                </a:solidFill>
              </a:defRPr>
            </a:pPr>
            <a:r>
              <a:t>LOGO</a:t>
            </a:r>
            <a:r>
              <a:rPr spc="-82"/>
              <a:t> 120</a:t>
            </a:r>
            <a:r>
              <a:t> ANNI</a:t>
            </a:r>
            <a:r>
              <a:rPr spc="-82"/>
              <a:t> DI SERVIZIO: il significato e i simboli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object 2"/>
          <p:cNvSpPr txBox="1"/>
          <p:nvPr>
            <p:ph type="title"/>
          </p:nvPr>
        </p:nvSpPr>
        <p:spPr>
          <a:xfrm>
            <a:off x="1233931" y="1029714"/>
            <a:ext cx="6153787" cy="57404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</a:pPr>
            <a:r>
              <a:t>LOGO</a:t>
            </a:r>
            <a:r>
              <a:rPr spc="-100"/>
              <a:t> 120</a:t>
            </a:r>
            <a:r>
              <a:t> ANNI</a:t>
            </a:r>
            <a:r>
              <a:rPr spc="-100"/>
              <a:t> DI SERVIZIO</a:t>
            </a:r>
          </a:p>
        </p:txBody>
      </p:sp>
      <p:pic>
        <p:nvPicPr>
          <p:cNvPr id="428" name="Immagine 7" descr="Immagin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4274" y="2538538"/>
            <a:ext cx="4503452" cy="4083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magine 15" descr="Immagine 15"/>
          <p:cNvPicPr>
            <a:picLocks noChangeAspect="1"/>
          </p:cNvPicPr>
          <p:nvPr/>
        </p:nvPicPr>
        <p:blipFill>
          <a:blip r:embed="rId3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object 2"/>
          <p:cNvSpPr txBox="1"/>
          <p:nvPr>
            <p:ph type="title"/>
          </p:nvPr>
        </p:nvSpPr>
        <p:spPr>
          <a:xfrm>
            <a:off x="1233932" y="1029714"/>
            <a:ext cx="7344111" cy="574041"/>
          </a:xfrm>
          <a:prstGeom prst="rect">
            <a:avLst/>
          </a:prstGeom>
        </p:spPr>
        <p:txBody>
          <a:bodyPr lIns="0" tIns="0" rIns="0" bIns="0"/>
          <a:lstStyle>
            <a:lvl1pPr indent="11684" defTabSz="420623">
              <a:defRPr spc="-91" sz="3312"/>
            </a:lvl1pPr>
          </a:lstStyle>
          <a:p>
            <a:pPr/>
            <a:r>
              <a:t>L’utilizzo del logo 120 ANNI DI SERVIZIO</a:t>
            </a:r>
          </a:p>
        </p:txBody>
      </p:sp>
      <p:sp>
        <p:nvSpPr>
          <p:cNvPr id="432" name="object 3"/>
          <p:cNvSpPr txBox="1"/>
          <p:nvPr/>
        </p:nvSpPr>
        <p:spPr>
          <a:xfrm>
            <a:off x="531622" y="3253172"/>
            <a:ext cx="1112875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marR="5080" indent="-342900">
              <a:spcBef>
                <a:spcPts val="100"/>
              </a:spcBef>
              <a:buClr>
                <a:srgbClr val="ACD333"/>
              </a:buClr>
              <a:buSzPct val="80555"/>
              <a:buChar char=""/>
              <a:tabLst>
                <a:tab pos="355600" algn="l"/>
              </a:tabLst>
              <a:defRPr spc="6" sz="2400">
                <a:solidFill>
                  <a:srgbClr val="404040"/>
                </a:solidFill>
              </a:defRPr>
            </a:pPr>
            <a:r>
              <a:t>Il </a:t>
            </a:r>
            <a:r>
              <a:rPr spc="0"/>
              <a:t>logo </a:t>
            </a:r>
            <a:r>
              <a:rPr spc="-6"/>
              <a:t>1</a:t>
            </a:r>
            <a:r>
              <a:rPr spc="-6"/>
              <a:t>20</a:t>
            </a:r>
            <a:r>
              <a:rPr spc="-6"/>
              <a:t> </a:t>
            </a:r>
            <a:r>
              <a:rPr spc="-13"/>
              <a:t>anni </a:t>
            </a:r>
            <a:r>
              <a:rPr spc="-6"/>
              <a:t>di servizio </a:t>
            </a:r>
            <a:r>
              <a:rPr spc="0"/>
              <a:t>verrà </a:t>
            </a:r>
            <a:r>
              <a:rPr spc="-6"/>
              <a:t>utilizzato, secondo le indicazioni riportate, </a:t>
            </a:r>
            <a:r>
              <a:rPr spc="13"/>
              <a:t>in </a:t>
            </a:r>
            <a:r>
              <a:rPr spc="0"/>
              <a:t>modo </a:t>
            </a:r>
            <a:r>
              <a:t> </a:t>
            </a:r>
            <a:r>
              <a:rPr spc="-6"/>
              <a:t>complementare</a:t>
            </a:r>
            <a:r>
              <a:rPr spc="233"/>
              <a:t> </a:t>
            </a:r>
            <a:r>
              <a:rPr spc="-6"/>
              <a:t>al</a:t>
            </a:r>
            <a:r>
              <a:rPr spc="260"/>
              <a:t> </a:t>
            </a:r>
            <a:r>
              <a:rPr spc="-6"/>
              <a:t>logotipo</a:t>
            </a:r>
            <a:r>
              <a:rPr spc="239"/>
              <a:t> </a:t>
            </a:r>
            <a:r>
              <a:rPr spc="-6"/>
              <a:t>ufficiale,</a:t>
            </a:r>
            <a:r>
              <a:rPr spc="226"/>
              <a:t> </a:t>
            </a:r>
            <a:r>
              <a:rPr spc="-6"/>
              <a:t>per</a:t>
            </a:r>
            <a:r>
              <a:rPr spc="253"/>
              <a:t> </a:t>
            </a:r>
            <a:r>
              <a:rPr spc="-6"/>
              <a:t>tutta</a:t>
            </a:r>
            <a:r>
              <a:rPr spc="239"/>
              <a:t> </a:t>
            </a:r>
            <a:r>
              <a:t>la</a:t>
            </a:r>
            <a:r>
              <a:rPr spc="239"/>
              <a:t> </a:t>
            </a:r>
            <a:r>
              <a:rPr spc="-6"/>
              <a:t>presente</a:t>
            </a:r>
            <a:r>
              <a:rPr spc="246"/>
              <a:t> </a:t>
            </a:r>
            <a:r>
              <a:rPr spc="-6"/>
              <a:t>stagione</a:t>
            </a:r>
            <a:r>
              <a:rPr spc="246"/>
              <a:t> </a:t>
            </a:r>
            <a:r>
              <a:rPr spc="-6"/>
              <a:t>20</a:t>
            </a:r>
            <a:r>
              <a:rPr spc="-6"/>
              <a:t>23</a:t>
            </a:r>
            <a:r>
              <a:rPr spc="246"/>
              <a:t> </a:t>
            </a:r>
            <a:r>
              <a:rPr spc="0"/>
              <a:t>e</a:t>
            </a:r>
            <a:r>
              <a:rPr spc="233"/>
              <a:t> </a:t>
            </a:r>
            <a:r>
              <a:rPr spc="-6"/>
              <a:t>declinato </a:t>
            </a:r>
            <a:r>
              <a:rPr spc="-645"/>
              <a:t> </a:t>
            </a:r>
            <a:r>
              <a:rPr spc="-6"/>
              <a:t>su</a:t>
            </a:r>
            <a:r>
              <a:rPr spc="13"/>
              <a:t> </a:t>
            </a:r>
            <a:r>
              <a:rPr spc="-6"/>
              <a:t>carta </a:t>
            </a:r>
            <a:r>
              <a:rPr spc="-13"/>
              <a:t>intestata,</a:t>
            </a:r>
            <a:r>
              <a:rPr spc="66"/>
              <a:t> </a:t>
            </a:r>
            <a:r>
              <a:rPr spc="-13"/>
              <a:t>web,</a:t>
            </a:r>
            <a:r>
              <a:rPr spc="53"/>
              <a:t> </a:t>
            </a:r>
            <a:r>
              <a:rPr spc="0"/>
              <a:t>social,</a:t>
            </a:r>
            <a:r>
              <a:rPr spc="-33"/>
              <a:t> </a:t>
            </a:r>
            <a:r>
              <a:rPr spc="-6"/>
              <a:t>locandine,</a:t>
            </a:r>
            <a:r>
              <a:rPr spc="0"/>
              <a:t> pieghevoli</a:t>
            </a:r>
            <a:r>
              <a:rPr spc="0"/>
              <a:t> e </a:t>
            </a:r>
            <a:r>
              <a:rPr spc="0"/>
              <a:t>firma</a:t>
            </a:r>
            <a:r>
              <a:rPr spc="-53"/>
              <a:t> </a:t>
            </a:r>
            <a:r>
              <a:rPr spc="0"/>
              <a:t>email.</a:t>
            </a:r>
          </a:p>
        </p:txBody>
      </p:sp>
      <p:pic>
        <p:nvPicPr>
          <p:cNvPr id="433" name="Immagine 15" descr="Immagine 15"/>
          <p:cNvPicPr>
            <a:picLocks noChangeAspect="1"/>
          </p:cNvPicPr>
          <p:nvPr/>
        </p:nvPicPr>
        <p:blipFill>
          <a:blip r:embed="rId2">
            <a:extLst/>
          </a:blip>
          <a:srcRect l="0" t="0" r="70668" b="0"/>
          <a:stretch>
            <a:fillRect/>
          </a:stretch>
        </p:blipFill>
        <p:spPr>
          <a:xfrm>
            <a:off x="10399058" y="757660"/>
            <a:ext cx="779936" cy="80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Riunioni ione">
  <a:themeElements>
    <a:clrScheme name="Riunioni io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0000FF"/>
      </a:hlink>
      <a:folHlink>
        <a:srgbClr val="FF00FF"/>
      </a:folHlink>
    </a:clrScheme>
    <a:fontScheme name="Riunioni ion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iunioni ione">
  <a:themeElements>
    <a:clrScheme name="Riunioni io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0000FF"/>
      </a:hlink>
      <a:folHlink>
        <a:srgbClr val="FF00FF"/>
      </a:folHlink>
    </a:clrScheme>
    <a:fontScheme name="Riunioni ion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